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62" r:id="rId3"/>
    <p:sldId id="260" r:id="rId4"/>
    <p:sldId id="517" r:id="rId5"/>
    <p:sldId id="518" r:id="rId6"/>
    <p:sldId id="519" r:id="rId7"/>
    <p:sldId id="527" r:id="rId8"/>
    <p:sldId id="530" r:id="rId9"/>
    <p:sldId id="271" r:id="rId10"/>
    <p:sldId id="613" r:id="rId11"/>
    <p:sldId id="611" r:id="rId12"/>
    <p:sldId id="612" r:id="rId13"/>
    <p:sldId id="614" r:id="rId14"/>
    <p:sldId id="616" r:id="rId15"/>
    <p:sldId id="261" r:id="rId16"/>
    <p:sldId id="620" r:id="rId17"/>
    <p:sldId id="623" r:id="rId18"/>
    <p:sldId id="259" r:id="rId19"/>
    <p:sldId id="565" r:id="rId20"/>
    <p:sldId id="583" r:id="rId21"/>
    <p:sldId id="521" r:id="rId22"/>
    <p:sldId id="470" r:id="rId23"/>
    <p:sldId id="263" r:id="rId24"/>
    <p:sldId id="621" r:id="rId25"/>
    <p:sldId id="622" r:id="rId26"/>
    <p:sldId id="257" r:id="rId27"/>
    <p:sldId id="624" r:id="rId28"/>
    <p:sldId id="625" r:id="rId29"/>
    <p:sldId id="626" r:id="rId30"/>
    <p:sldId id="627" r:id="rId31"/>
    <p:sldId id="615" r:id="rId32"/>
    <p:sldId id="267" r:id="rId33"/>
    <p:sldId id="617" r:id="rId34"/>
    <p:sldId id="268" r:id="rId35"/>
    <p:sldId id="618" r:id="rId36"/>
    <p:sldId id="269" r:id="rId37"/>
    <p:sldId id="26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210C40-6974-4A43-8804-B975EDC46C42}" v="324" dt="2023-03-07T06:53:33.9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0737"/>
  </p:normalViewPr>
  <p:slideViewPr>
    <p:cSldViewPr snapToGrid="0">
      <p:cViewPr varScale="1">
        <p:scale>
          <a:sx n="81" d="100"/>
          <a:sy n="81" d="100"/>
        </p:scale>
        <p:origin x="17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laiman, K M A" userId="61bfeae8-ea51-45f4-81f4-79631245f48b" providerId="ADAL" clId="{B9210C40-6974-4A43-8804-B975EDC46C42}"/>
    <pc:docChg chg="undo custSel addSld delSld modSld sldOrd">
      <pc:chgData name="Solaiman, K M A" userId="61bfeae8-ea51-45f4-81f4-79631245f48b" providerId="ADAL" clId="{B9210C40-6974-4A43-8804-B975EDC46C42}" dt="2023-03-07T06:56:34.612" v="2796" actId="729"/>
      <pc:docMkLst>
        <pc:docMk/>
      </pc:docMkLst>
      <pc:sldChg chg="addSp modSp mod">
        <pc:chgData name="Solaiman, K M A" userId="61bfeae8-ea51-45f4-81f4-79631245f48b" providerId="ADAL" clId="{B9210C40-6974-4A43-8804-B975EDC46C42}" dt="2023-03-07T06:54:36.162" v="2795" actId="14100"/>
        <pc:sldMkLst>
          <pc:docMk/>
          <pc:sldMk cId="889112472" sldId="257"/>
        </pc:sldMkLst>
        <pc:spChg chg="add mod">
          <ac:chgData name="Solaiman, K M A" userId="61bfeae8-ea51-45f4-81f4-79631245f48b" providerId="ADAL" clId="{B9210C40-6974-4A43-8804-B975EDC46C42}" dt="2023-03-06T06:13:28.627" v="1323" actId="403"/>
          <ac:spMkLst>
            <pc:docMk/>
            <pc:sldMk cId="889112472" sldId="257"/>
            <ac:spMk id="5" creationId="{B34B4F72-3007-18A8-C369-8C29E110166F}"/>
          </ac:spMkLst>
        </pc:spChg>
        <pc:graphicFrameChg chg="mod modGraphic">
          <ac:chgData name="Solaiman, K M A" userId="61bfeae8-ea51-45f4-81f4-79631245f48b" providerId="ADAL" clId="{B9210C40-6974-4A43-8804-B975EDC46C42}" dt="2023-03-07T06:54:36.162" v="2795" actId="14100"/>
          <ac:graphicFrameMkLst>
            <pc:docMk/>
            <pc:sldMk cId="889112472" sldId="257"/>
            <ac:graphicFrameMk id="4" creationId="{CB564D81-DC30-D149-3A1E-113A65548347}"/>
          </ac:graphicFrameMkLst>
        </pc:graphicFrameChg>
      </pc:sldChg>
      <pc:sldChg chg="modSp del mod">
        <pc:chgData name="Solaiman, K M A" userId="61bfeae8-ea51-45f4-81f4-79631245f48b" providerId="ADAL" clId="{B9210C40-6974-4A43-8804-B975EDC46C42}" dt="2023-03-06T06:13:55.717" v="1325" actId="2696"/>
        <pc:sldMkLst>
          <pc:docMk/>
          <pc:sldMk cId="3666828608" sldId="258"/>
        </pc:sldMkLst>
        <pc:spChg chg="mod">
          <ac:chgData name="Solaiman, K M A" userId="61bfeae8-ea51-45f4-81f4-79631245f48b" providerId="ADAL" clId="{B9210C40-6974-4A43-8804-B975EDC46C42}" dt="2023-03-06T06:12:31.816" v="1306" actId="21"/>
          <ac:spMkLst>
            <pc:docMk/>
            <pc:sldMk cId="3666828608" sldId="258"/>
            <ac:spMk id="3" creationId="{0A715E81-78CE-BF2D-4423-97B518C6F495}"/>
          </ac:spMkLst>
        </pc:spChg>
      </pc:sldChg>
      <pc:sldChg chg="mod modShow">
        <pc:chgData name="Solaiman, K M A" userId="61bfeae8-ea51-45f4-81f4-79631245f48b" providerId="ADAL" clId="{B9210C40-6974-4A43-8804-B975EDC46C42}" dt="2023-03-06T06:32:29.958" v="1492" actId="729"/>
        <pc:sldMkLst>
          <pc:docMk/>
          <pc:sldMk cId="3085275367" sldId="259"/>
        </pc:sldMkLst>
      </pc:sldChg>
      <pc:sldChg chg="addSp delSp modSp add mod setBg delDesignElem">
        <pc:chgData name="Solaiman, K M A" userId="61bfeae8-ea51-45f4-81f4-79631245f48b" providerId="ADAL" clId="{B9210C40-6974-4A43-8804-B975EDC46C42}" dt="2023-03-06T06:26:51.552" v="1459" actId="1076"/>
        <pc:sldMkLst>
          <pc:docMk/>
          <pc:sldMk cId="414804086" sldId="261"/>
        </pc:sldMkLst>
        <pc:spChg chg="add del mod">
          <ac:chgData name="Solaiman, K M A" userId="61bfeae8-ea51-45f4-81f4-79631245f48b" providerId="ADAL" clId="{B9210C40-6974-4A43-8804-B975EDC46C42}" dt="2023-03-06T06:26:42.095" v="1455" actId="478"/>
          <ac:spMkLst>
            <pc:docMk/>
            <pc:sldMk cId="414804086" sldId="261"/>
            <ac:spMk id="2" creationId="{D3D1FCC8-2E70-5240-9B2A-EB8D0F56B6F7}"/>
          </ac:spMkLst>
        </pc:spChg>
        <pc:spChg chg="add del mod">
          <ac:chgData name="Solaiman, K M A" userId="61bfeae8-ea51-45f4-81f4-79631245f48b" providerId="ADAL" clId="{B9210C40-6974-4A43-8804-B975EDC46C42}" dt="2023-03-06T06:26:51.552" v="1459" actId="1076"/>
          <ac:spMkLst>
            <pc:docMk/>
            <pc:sldMk cId="414804086" sldId="261"/>
            <ac:spMk id="3" creationId="{AB8606D1-378E-BAD4-83A3-10D251B6F600}"/>
          </ac:spMkLst>
        </pc:spChg>
        <pc:spChg chg="add del">
          <ac:chgData name="Solaiman, K M A" userId="61bfeae8-ea51-45f4-81f4-79631245f48b" providerId="ADAL" clId="{B9210C40-6974-4A43-8804-B975EDC46C42}" dt="2023-03-06T06:26:38.540" v="1452" actId="22"/>
          <ac:spMkLst>
            <pc:docMk/>
            <pc:sldMk cId="414804086" sldId="261"/>
            <ac:spMk id="5" creationId="{533FDED1-7D26-65B4-8822-72AF8239DFAF}"/>
          </ac:spMkLst>
        </pc:spChg>
        <pc:spChg chg="del">
          <ac:chgData name="Solaiman, K M A" userId="61bfeae8-ea51-45f4-81f4-79631245f48b" providerId="ADAL" clId="{B9210C40-6974-4A43-8804-B975EDC46C42}" dt="2023-03-06T06:17:37.783" v="1327"/>
          <ac:spMkLst>
            <pc:docMk/>
            <pc:sldMk cId="414804086" sldId="261"/>
            <ac:spMk id="28" creationId="{5E39A796-BE83-48B1-B33F-35C4A32AAB57}"/>
          </ac:spMkLst>
        </pc:spChg>
        <pc:spChg chg="del">
          <ac:chgData name="Solaiman, K M A" userId="61bfeae8-ea51-45f4-81f4-79631245f48b" providerId="ADAL" clId="{B9210C40-6974-4A43-8804-B975EDC46C42}" dt="2023-03-06T06:17:37.783" v="1327"/>
          <ac:spMkLst>
            <pc:docMk/>
            <pc:sldMk cId="414804086" sldId="261"/>
            <ac:spMk id="30" creationId="{72F84B47-E267-4194-8194-831DB7B5547F}"/>
          </ac:spMkLst>
        </pc:spChg>
        <pc:picChg chg="mod">
          <ac:chgData name="Solaiman, K M A" userId="61bfeae8-ea51-45f4-81f4-79631245f48b" providerId="ADAL" clId="{B9210C40-6974-4A43-8804-B975EDC46C42}" dt="2023-03-06T06:26:46.903" v="1458" actId="1076"/>
          <ac:picMkLst>
            <pc:docMk/>
            <pc:sldMk cId="414804086" sldId="261"/>
            <ac:picMk id="13" creationId="{A3E33B44-0EE3-5549-94D1-C2AA27084E69}"/>
          </ac:picMkLst>
        </pc:picChg>
      </pc:sldChg>
      <pc:sldChg chg="modSp mod modNotesTx">
        <pc:chgData name="Solaiman, K M A" userId="61bfeae8-ea51-45f4-81f4-79631245f48b" providerId="ADAL" clId="{B9210C40-6974-4A43-8804-B975EDC46C42}" dt="2023-03-06T06:08:55.170" v="1250" actId="20577"/>
        <pc:sldMkLst>
          <pc:docMk/>
          <pc:sldMk cId="3816672456" sldId="262"/>
        </pc:sldMkLst>
        <pc:spChg chg="mod">
          <ac:chgData name="Solaiman, K M A" userId="61bfeae8-ea51-45f4-81f4-79631245f48b" providerId="ADAL" clId="{B9210C40-6974-4A43-8804-B975EDC46C42}" dt="2023-03-06T06:08:55.170" v="1250" actId="20577"/>
          <ac:spMkLst>
            <pc:docMk/>
            <pc:sldMk cId="3816672456" sldId="262"/>
            <ac:spMk id="3" creationId="{0814B588-4753-84BB-A706-CF8FDFF58303}"/>
          </ac:spMkLst>
        </pc:spChg>
      </pc:sldChg>
      <pc:sldChg chg="add mod modShow">
        <pc:chgData name="Solaiman, K M A" userId="61bfeae8-ea51-45f4-81f4-79631245f48b" providerId="ADAL" clId="{B9210C40-6974-4A43-8804-B975EDC46C42}" dt="2023-03-06T06:32:38.176" v="1493" actId="729"/>
        <pc:sldMkLst>
          <pc:docMk/>
          <pc:sldMk cId="3704025671" sldId="263"/>
        </pc:sldMkLst>
      </pc:sldChg>
      <pc:sldChg chg="add">
        <pc:chgData name="Solaiman, K M A" userId="61bfeae8-ea51-45f4-81f4-79631245f48b" providerId="ADAL" clId="{B9210C40-6974-4A43-8804-B975EDC46C42}" dt="2023-03-06T06:18:41.727" v="1332"/>
        <pc:sldMkLst>
          <pc:docMk/>
          <pc:sldMk cId="974462920" sldId="264"/>
        </pc:sldMkLst>
      </pc:sldChg>
      <pc:sldChg chg="add">
        <pc:chgData name="Solaiman, K M A" userId="61bfeae8-ea51-45f4-81f4-79631245f48b" providerId="ADAL" clId="{B9210C40-6974-4A43-8804-B975EDC46C42}" dt="2023-03-06T06:18:41.727" v="1332"/>
        <pc:sldMkLst>
          <pc:docMk/>
          <pc:sldMk cId="1551725949" sldId="267"/>
        </pc:sldMkLst>
      </pc:sldChg>
      <pc:sldChg chg="add">
        <pc:chgData name="Solaiman, K M A" userId="61bfeae8-ea51-45f4-81f4-79631245f48b" providerId="ADAL" clId="{B9210C40-6974-4A43-8804-B975EDC46C42}" dt="2023-03-06T06:18:41.727" v="1332"/>
        <pc:sldMkLst>
          <pc:docMk/>
          <pc:sldMk cId="2984388532" sldId="268"/>
        </pc:sldMkLst>
      </pc:sldChg>
      <pc:sldChg chg="add del">
        <pc:chgData name="Solaiman, K M A" userId="61bfeae8-ea51-45f4-81f4-79631245f48b" providerId="ADAL" clId="{B9210C40-6974-4A43-8804-B975EDC46C42}" dt="2023-03-06T05:05:06.441" v="24" actId="2696"/>
        <pc:sldMkLst>
          <pc:docMk/>
          <pc:sldMk cId="1878101628" sldId="269"/>
        </pc:sldMkLst>
      </pc:sldChg>
      <pc:sldChg chg="add">
        <pc:chgData name="Solaiman, K M A" userId="61bfeae8-ea51-45f4-81f4-79631245f48b" providerId="ADAL" clId="{B9210C40-6974-4A43-8804-B975EDC46C42}" dt="2023-03-06T06:18:41.727" v="1332"/>
        <pc:sldMkLst>
          <pc:docMk/>
          <pc:sldMk cId="3267192692" sldId="269"/>
        </pc:sldMkLst>
      </pc:sldChg>
      <pc:sldChg chg="delSp modSp add mod modNotesTx">
        <pc:chgData name="Solaiman, K M A" userId="61bfeae8-ea51-45f4-81f4-79631245f48b" providerId="ADAL" clId="{B9210C40-6974-4A43-8804-B975EDC46C42}" dt="2023-03-06T05:08:13.769" v="139" actId="1076"/>
        <pc:sldMkLst>
          <pc:docMk/>
          <pc:sldMk cId="234338429" sldId="271"/>
        </pc:sldMkLst>
        <pc:spChg chg="del mod">
          <ac:chgData name="Solaiman, K M A" userId="61bfeae8-ea51-45f4-81f4-79631245f48b" providerId="ADAL" clId="{B9210C40-6974-4A43-8804-B975EDC46C42}" dt="2023-03-06T05:07:55.224" v="137" actId="478"/>
          <ac:spMkLst>
            <pc:docMk/>
            <pc:sldMk cId="234338429" sldId="271"/>
            <ac:spMk id="3" creationId="{091E46E3-8529-454A-B0D4-F59DB9732FEF}"/>
          </ac:spMkLst>
        </pc:spChg>
        <pc:spChg chg="del">
          <ac:chgData name="Solaiman, K M A" userId="61bfeae8-ea51-45f4-81f4-79631245f48b" providerId="ADAL" clId="{B9210C40-6974-4A43-8804-B975EDC46C42}" dt="2023-03-06T05:07:46.987" v="132" actId="478"/>
          <ac:spMkLst>
            <pc:docMk/>
            <pc:sldMk cId="234338429" sldId="271"/>
            <ac:spMk id="4" creationId="{E0E6CBCB-83BA-9347-B78D-FFF0F87E465A}"/>
          </ac:spMkLst>
        </pc:spChg>
        <pc:grpChg chg="mod">
          <ac:chgData name="Solaiman, K M A" userId="61bfeae8-ea51-45f4-81f4-79631245f48b" providerId="ADAL" clId="{B9210C40-6974-4A43-8804-B975EDC46C42}" dt="2023-03-06T05:08:13.769" v="139" actId="1076"/>
          <ac:grpSpMkLst>
            <pc:docMk/>
            <pc:sldMk cId="234338429" sldId="271"/>
            <ac:grpSpMk id="18" creationId="{1EB43CB1-947B-6C47-8914-1AD4276ACB66}"/>
          </ac:grpSpMkLst>
        </pc:grpChg>
        <pc:grpChg chg="mod">
          <ac:chgData name="Solaiman, K M A" userId="61bfeae8-ea51-45f4-81f4-79631245f48b" providerId="ADAL" clId="{B9210C40-6974-4A43-8804-B975EDC46C42}" dt="2023-03-06T05:08:13.769" v="139" actId="1076"/>
          <ac:grpSpMkLst>
            <pc:docMk/>
            <pc:sldMk cId="234338429" sldId="271"/>
            <ac:grpSpMk id="23" creationId="{7EAEEA5C-0EBE-464E-927B-209224670DB8}"/>
          </ac:grpSpMkLst>
        </pc:grpChg>
        <pc:grpChg chg="mod">
          <ac:chgData name="Solaiman, K M A" userId="61bfeae8-ea51-45f4-81f4-79631245f48b" providerId="ADAL" clId="{B9210C40-6974-4A43-8804-B975EDC46C42}" dt="2023-03-06T05:08:13.769" v="139" actId="1076"/>
          <ac:grpSpMkLst>
            <pc:docMk/>
            <pc:sldMk cId="234338429" sldId="271"/>
            <ac:grpSpMk id="35" creationId="{67ABBB10-5AC2-0841-8896-4FC5C3F4A7AE}"/>
          </ac:grpSpMkLst>
        </pc:grpChg>
        <pc:grpChg chg="mod">
          <ac:chgData name="Solaiman, K M A" userId="61bfeae8-ea51-45f4-81f4-79631245f48b" providerId="ADAL" clId="{B9210C40-6974-4A43-8804-B975EDC46C42}" dt="2023-03-06T05:08:13.769" v="139" actId="1076"/>
          <ac:grpSpMkLst>
            <pc:docMk/>
            <pc:sldMk cId="234338429" sldId="271"/>
            <ac:grpSpMk id="39" creationId="{81884359-C8AC-904A-A96D-D050B84C9598}"/>
          </ac:grpSpMkLst>
        </pc:grpChg>
        <pc:picChg chg="mod">
          <ac:chgData name="Solaiman, K M A" userId="61bfeae8-ea51-45f4-81f4-79631245f48b" providerId="ADAL" clId="{B9210C40-6974-4A43-8804-B975EDC46C42}" dt="2023-03-06T05:08:13.769" v="139" actId="1076"/>
          <ac:picMkLst>
            <pc:docMk/>
            <pc:sldMk cId="234338429" sldId="271"/>
            <ac:picMk id="6" creationId="{7012AB10-76D8-184C-9EB0-EBD6A57D8066}"/>
          </ac:picMkLst>
        </pc:picChg>
        <pc:picChg chg="mod">
          <ac:chgData name="Solaiman, K M A" userId="61bfeae8-ea51-45f4-81f4-79631245f48b" providerId="ADAL" clId="{B9210C40-6974-4A43-8804-B975EDC46C42}" dt="2023-03-06T05:08:13.769" v="139" actId="1076"/>
          <ac:picMkLst>
            <pc:docMk/>
            <pc:sldMk cId="234338429" sldId="271"/>
            <ac:picMk id="10" creationId="{80D16626-DCB2-4B46-A5A2-6A964E0ACDCC}"/>
          </ac:picMkLst>
        </pc:picChg>
        <pc:picChg chg="mod">
          <ac:chgData name="Solaiman, K M A" userId="61bfeae8-ea51-45f4-81f4-79631245f48b" providerId="ADAL" clId="{B9210C40-6974-4A43-8804-B975EDC46C42}" dt="2023-03-06T05:08:13.769" v="139" actId="1076"/>
          <ac:picMkLst>
            <pc:docMk/>
            <pc:sldMk cId="234338429" sldId="271"/>
            <ac:picMk id="34" creationId="{E0AA2CA6-BF00-CF40-BFD1-4A853F70A658}"/>
          </ac:picMkLst>
        </pc:picChg>
        <pc:cxnChg chg="mod">
          <ac:chgData name="Solaiman, K M A" userId="61bfeae8-ea51-45f4-81f4-79631245f48b" providerId="ADAL" clId="{B9210C40-6974-4A43-8804-B975EDC46C42}" dt="2023-03-06T05:08:13.769" v="139" actId="1076"/>
          <ac:cxnSpMkLst>
            <pc:docMk/>
            <pc:sldMk cId="234338429" sldId="271"/>
            <ac:cxnSpMk id="14" creationId="{223D8830-2175-7A4C-8CCA-8448A627E2F4}"/>
          </ac:cxnSpMkLst>
        </pc:cxnChg>
      </pc:sldChg>
      <pc:sldChg chg="delSp modSp add mod">
        <pc:chgData name="Solaiman, K M A" userId="61bfeae8-ea51-45f4-81f4-79631245f48b" providerId="ADAL" clId="{B9210C40-6974-4A43-8804-B975EDC46C42}" dt="2023-03-06T06:31:13.486" v="1476" actId="1076"/>
        <pc:sldMkLst>
          <pc:docMk/>
          <pc:sldMk cId="1933712221" sldId="470"/>
        </pc:sldMkLst>
        <pc:spChg chg="mod">
          <ac:chgData name="Solaiman, K M A" userId="61bfeae8-ea51-45f4-81f4-79631245f48b" providerId="ADAL" clId="{B9210C40-6974-4A43-8804-B975EDC46C42}" dt="2023-03-06T06:31:07.845" v="1475" actId="20577"/>
          <ac:spMkLst>
            <pc:docMk/>
            <pc:sldMk cId="1933712221" sldId="470"/>
            <ac:spMk id="2" creationId="{A17D656A-CBFE-A146-BD0D-1D6823CC4F9E}"/>
          </ac:spMkLst>
        </pc:spChg>
        <pc:spChg chg="del">
          <ac:chgData name="Solaiman, K M A" userId="61bfeae8-ea51-45f4-81f4-79631245f48b" providerId="ADAL" clId="{B9210C40-6974-4A43-8804-B975EDC46C42}" dt="2023-03-06T06:31:01.049" v="1473" actId="478"/>
          <ac:spMkLst>
            <pc:docMk/>
            <pc:sldMk cId="1933712221" sldId="470"/>
            <ac:spMk id="4" creationId="{8E56CF1F-7AA3-B145-8D41-627CCF8E1D3F}"/>
          </ac:spMkLst>
        </pc:spChg>
        <pc:spChg chg="del mod">
          <ac:chgData name="Solaiman, K M A" userId="61bfeae8-ea51-45f4-81f4-79631245f48b" providerId="ADAL" clId="{B9210C40-6974-4A43-8804-B975EDC46C42}" dt="2023-03-06T06:30:54.214" v="1472" actId="478"/>
          <ac:spMkLst>
            <pc:docMk/>
            <pc:sldMk cId="1933712221" sldId="470"/>
            <ac:spMk id="5" creationId="{ECE8D8DF-AA22-4D4B-A647-15ADEDE5A4A9}"/>
          </ac:spMkLst>
        </pc:spChg>
        <pc:spChg chg="mod">
          <ac:chgData name="Solaiman, K M A" userId="61bfeae8-ea51-45f4-81f4-79631245f48b" providerId="ADAL" clId="{B9210C40-6974-4A43-8804-B975EDC46C42}" dt="2023-03-06T06:31:13.486" v="1476" actId="1076"/>
          <ac:spMkLst>
            <pc:docMk/>
            <pc:sldMk cId="1933712221" sldId="470"/>
            <ac:spMk id="8" creationId="{BE69EECF-4771-8A41-AF16-A23AE585E45E}"/>
          </ac:spMkLst>
        </pc:spChg>
      </pc:sldChg>
      <pc:sldChg chg="addSp delSp modSp mod modNotesTx">
        <pc:chgData name="Solaiman, K M A" userId="61bfeae8-ea51-45f4-81f4-79631245f48b" providerId="ADAL" clId="{B9210C40-6974-4A43-8804-B975EDC46C42}" dt="2023-03-06T05:46:35.749" v="575" actId="20577"/>
        <pc:sldMkLst>
          <pc:docMk/>
          <pc:sldMk cId="1485257511" sldId="519"/>
        </pc:sldMkLst>
        <pc:spChg chg="add mod">
          <ac:chgData name="Solaiman, K M A" userId="61bfeae8-ea51-45f4-81f4-79631245f48b" providerId="ADAL" clId="{B9210C40-6974-4A43-8804-B975EDC46C42}" dt="2023-03-06T05:14:31.835" v="334" actId="1076"/>
          <ac:spMkLst>
            <pc:docMk/>
            <pc:sldMk cId="1485257511" sldId="519"/>
            <ac:spMk id="12" creationId="{AA396A26-3739-7140-2846-22C4244271D7}"/>
          </ac:spMkLst>
        </pc:spChg>
        <pc:spChg chg="add mod">
          <ac:chgData name="Solaiman, K M A" userId="61bfeae8-ea51-45f4-81f4-79631245f48b" providerId="ADAL" clId="{B9210C40-6974-4A43-8804-B975EDC46C42}" dt="2023-03-06T05:46:02.732" v="474" actId="20577"/>
          <ac:spMkLst>
            <pc:docMk/>
            <pc:sldMk cId="1485257511" sldId="519"/>
            <ac:spMk id="13" creationId="{AEB40BBB-128D-44FF-08C7-E983D50F39B5}"/>
          </ac:spMkLst>
        </pc:spChg>
        <pc:spChg chg="add mod">
          <ac:chgData name="Solaiman, K M A" userId="61bfeae8-ea51-45f4-81f4-79631245f48b" providerId="ADAL" clId="{B9210C40-6974-4A43-8804-B975EDC46C42}" dt="2023-03-06T05:14:23.635" v="332" actId="1076"/>
          <ac:spMkLst>
            <pc:docMk/>
            <pc:sldMk cId="1485257511" sldId="519"/>
            <ac:spMk id="14" creationId="{5E85D605-AB0A-D7CC-0243-6781CDA25E9E}"/>
          </ac:spMkLst>
        </pc:spChg>
        <pc:grpChg chg="add del mod">
          <ac:chgData name="Solaiman, K M A" userId="61bfeae8-ea51-45f4-81f4-79631245f48b" providerId="ADAL" clId="{B9210C40-6974-4A43-8804-B975EDC46C42}" dt="2023-03-06T05:03:36.280" v="5"/>
          <ac:grpSpMkLst>
            <pc:docMk/>
            <pc:sldMk cId="1485257511" sldId="519"/>
            <ac:grpSpMk id="2" creationId="{3E91F981-FC3B-2E5B-DFFE-7F550BFA955A}"/>
          </ac:grpSpMkLst>
        </pc:grpChg>
        <pc:grpChg chg="add mod">
          <ac:chgData name="Solaiman, K M A" userId="61bfeae8-ea51-45f4-81f4-79631245f48b" providerId="ADAL" clId="{B9210C40-6974-4A43-8804-B975EDC46C42}" dt="2023-03-06T05:14:37.120" v="335" actId="1076"/>
          <ac:grpSpMkLst>
            <pc:docMk/>
            <pc:sldMk cId="1485257511" sldId="519"/>
            <ac:grpSpMk id="7" creationId="{EE2C4B1A-2AC0-EB75-2FBE-01A0564287FE}"/>
          </ac:grpSpMkLst>
        </pc:grpChg>
        <pc:grpChg chg="add mod">
          <ac:chgData name="Solaiman, K M A" userId="61bfeae8-ea51-45f4-81f4-79631245f48b" providerId="ADAL" clId="{B9210C40-6974-4A43-8804-B975EDC46C42}" dt="2023-03-06T05:14:57.601" v="342" actId="14100"/>
          <ac:grpSpMkLst>
            <pc:docMk/>
            <pc:sldMk cId="1485257511" sldId="519"/>
            <ac:grpSpMk id="15" creationId="{F55D8161-D241-629B-0FA4-3448347889B0}"/>
          </ac:grpSpMkLst>
        </pc:grpChg>
        <pc:picChg chg="mod">
          <ac:chgData name="Solaiman, K M A" userId="61bfeae8-ea51-45f4-81f4-79631245f48b" providerId="ADAL" clId="{B9210C40-6974-4A43-8804-B975EDC46C42}" dt="2023-03-06T05:02:57.933" v="2"/>
          <ac:picMkLst>
            <pc:docMk/>
            <pc:sldMk cId="1485257511" sldId="519"/>
            <ac:picMk id="3" creationId="{06F81C1E-2DEC-1031-72DD-074CF602D206}"/>
          </ac:picMkLst>
        </pc:picChg>
        <pc:picChg chg="mod">
          <ac:chgData name="Solaiman, K M A" userId="61bfeae8-ea51-45f4-81f4-79631245f48b" providerId="ADAL" clId="{B9210C40-6974-4A43-8804-B975EDC46C42}" dt="2023-03-06T05:02:57.933" v="2"/>
          <ac:picMkLst>
            <pc:docMk/>
            <pc:sldMk cId="1485257511" sldId="519"/>
            <ac:picMk id="4" creationId="{DC2C181E-5EFE-0BCC-E993-7C89956272E2}"/>
          </ac:picMkLst>
        </pc:picChg>
        <pc:picChg chg="mod">
          <ac:chgData name="Solaiman, K M A" userId="61bfeae8-ea51-45f4-81f4-79631245f48b" providerId="ADAL" clId="{B9210C40-6974-4A43-8804-B975EDC46C42}" dt="2023-03-06T05:02:57.933" v="2"/>
          <ac:picMkLst>
            <pc:docMk/>
            <pc:sldMk cId="1485257511" sldId="519"/>
            <ac:picMk id="5" creationId="{15666911-927C-A681-A6CC-5BA7DF453E88}"/>
          </ac:picMkLst>
        </pc:picChg>
        <pc:picChg chg="add del mod">
          <ac:chgData name="Solaiman, K M A" userId="61bfeae8-ea51-45f4-81f4-79631245f48b" providerId="ADAL" clId="{B9210C40-6974-4A43-8804-B975EDC46C42}" dt="2023-03-06T05:03:36.280" v="5"/>
          <ac:picMkLst>
            <pc:docMk/>
            <pc:sldMk cId="1485257511" sldId="519"/>
            <ac:picMk id="6" creationId="{E295A213-8B10-3EA9-F0C0-3047240DD2DF}"/>
          </ac:picMkLst>
        </pc:picChg>
        <pc:picChg chg="mod">
          <ac:chgData name="Solaiman, K M A" userId="61bfeae8-ea51-45f4-81f4-79631245f48b" providerId="ADAL" clId="{B9210C40-6974-4A43-8804-B975EDC46C42}" dt="2023-03-06T05:06:07.236" v="64"/>
          <ac:picMkLst>
            <pc:docMk/>
            <pc:sldMk cId="1485257511" sldId="519"/>
            <ac:picMk id="8" creationId="{4777F1DD-C599-B6E2-1ED0-48E9E95F3506}"/>
          </ac:picMkLst>
        </pc:picChg>
        <pc:picChg chg="mod">
          <ac:chgData name="Solaiman, K M A" userId="61bfeae8-ea51-45f4-81f4-79631245f48b" providerId="ADAL" clId="{B9210C40-6974-4A43-8804-B975EDC46C42}" dt="2023-03-06T05:06:07.236" v="64"/>
          <ac:picMkLst>
            <pc:docMk/>
            <pc:sldMk cId="1485257511" sldId="519"/>
            <ac:picMk id="9" creationId="{7B3414D6-885B-4326-FC66-5C074F369BDB}"/>
          </ac:picMkLst>
        </pc:picChg>
        <pc:picChg chg="mod">
          <ac:chgData name="Solaiman, K M A" userId="61bfeae8-ea51-45f4-81f4-79631245f48b" providerId="ADAL" clId="{B9210C40-6974-4A43-8804-B975EDC46C42}" dt="2023-03-06T05:06:07.236" v="64"/>
          <ac:picMkLst>
            <pc:docMk/>
            <pc:sldMk cId="1485257511" sldId="519"/>
            <ac:picMk id="10" creationId="{DB0D2FCA-8200-73C0-A591-E6FA871479C7}"/>
          </ac:picMkLst>
        </pc:picChg>
        <pc:picChg chg="add mod">
          <ac:chgData name="Solaiman, K M A" userId="61bfeae8-ea51-45f4-81f4-79631245f48b" providerId="ADAL" clId="{B9210C40-6974-4A43-8804-B975EDC46C42}" dt="2023-03-06T05:14:37.120" v="335" actId="1076"/>
          <ac:picMkLst>
            <pc:docMk/>
            <pc:sldMk cId="1485257511" sldId="519"/>
            <ac:picMk id="11" creationId="{1863D19E-D397-0E10-B8B9-3724858FB387}"/>
          </ac:picMkLst>
        </pc:picChg>
        <pc:picChg chg="add mod">
          <ac:chgData name="Solaiman, K M A" userId="61bfeae8-ea51-45f4-81f4-79631245f48b" providerId="ADAL" clId="{B9210C40-6974-4A43-8804-B975EDC46C42}" dt="2023-03-06T05:14:57.601" v="342" actId="14100"/>
          <ac:picMkLst>
            <pc:docMk/>
            <pc:sldMk cId="1485257511" sldId="519"/>
            <ac:picMk id="1026" creationId="{4254D4D4-9876-13C1-C6C7-DAA0C3DD01E1}"/>
          </ac:picMkLst>
        </pc:picChg>
        <pc:picChg chg="add mod">
          <ac:chgData name="Solaiman, K M A" userId="61bfeae8-ea51-45f4-81f4-79631245f48b" providerId="ADAL" clId="{B9210C40-6974-4A43-8804-B975EDC46C42}" dt="2023-03-06T05:14:57.601" v="342" actId="14100"/>
          <ac:picMkLst>
            <pc:docMk/>
            <pc:sldMk cId="1485257511" sldId="519"/>
            <ac:picMk id="1028" creationId="{97029F2A-84CB-8EED-DB2C-445F98F099A6}"/>
          </ac:picMkLst>
        </pc:picChg>
        <pc:picChg chg="add del mod">
          <ac:chgData name="Solaiman, K M A" userId="61bfeae8-ea51-45f4-81f4-79631245f48b" providerId="ADAL" clId="{B9210C40-6974-4A43-8804-B975EDC46C42}" dt="2023-03-06T05:10:21.650" v="165" actId="478"/>
          <ac:picMkLst>
            <pc:docMk/>
            <pc:sldMk cId="1485257511" sldId="519"/>
            <ac:picMk id="1030" creationId="{ECA40EAA-54FC-5D01-EB86-24C11808ADA2}"/>
          </ac:picMkLst>
        </pc:picChg>
        <pc:picChg chg="add mod">
          <ac:chgData name="Solaiman, K M A" userId="61bfeae8-ea51-45f4-81f4-79631245f48b" providerId="ADAL" clId="{B9210C40-6974-4A43-8804-B975EDC46C42}" dt="2023-03-06T05:14:57.601" v="342" actId="14100"/>
          <ac:picMkLst>
            <pc:docMk/>
            <pc:sldMk cId="1485257511" sldId="519"/>
            <ac:picMk id="1032" creationId="{43B9C71C-2C11-C37C-661D-757CA65FFE77}"/>
          </ac:picMkLst>
        </pc:picChg>
        <pc:picChg chg="mod">
          <ac:chgData name="Solaiman, K M A" userId="61bfeae8-ea51-45f4-81f4-79631245f48b" providerId="ADAL" clId="{B9210C40-6974-4A43-8804-B975EDC46C42}" dt="2023-03-06T05:14:57.601" v="342" actId="14100"/>
          <ac:picMkLst>
            <pc:docMk/>
            <pc:sldMk cId="1485257511" sldId="519"/>
            <ac:picMk id="3076" creationId="{A300AF1A-BCD5-8826-21C1-718D48C1E4ED}"/>
          </ac:picMkLst>
        </pc:picChg>
        <pc:picChg chg="del mod">
          <ac:chgData name="Solaiman, K M A" userId="61bfeae8-ea51-45f4-81f4-79631245f48b" providerId="ADAL" clId="{B9210C40-6974-4A43-8804-B975EDC46C42}" dt="2023-03-06T05:09:44.673" v="154" actId="478"/>
          <ac:picMkLst>
            <pc:docMk/>
            <pc:sldMk cId="1485257511" sldId="519"/>
            <ac:picMk id="3078" creationId="{C3DFA22A-059C-D6B0-80B5-E085E14CA67F}"/>
          </ac:picMkLst>
        </pc:picChg>
      </pc:sldChg>
      <pc:sldChg chg="modSp add del mod modNotes">
        <pc:chgData name="Solaiman, K M A" userId="61bfeae8-ea51-45f4-81f4-79631245f48b" providerId="ADAL" clId="{B9210C40-6974-4A43-8804-B975EDC46C42}" dt="2023-03-06T06:30:09.803" v="1470" actId="14100"/>
        <pc:sldMkLst>
          <pc:docMk/>
          <pc:sldMk cId="2761915405" sldId="521"/>
        </pc:sldMkLst>
        <pc:spChg chg="mod">
          <ac:chgData name="Solaiman, K M A" userId="61bfeae8-ea51-45f4-81f4-79631245f48b" providerId="ADAL" clId="{B9210C40-6974-4A43-8804-B975EDC46C42}" dt="2023-03-06T06:30:09.803" v="1470" actId="14100"/>
          <ac:spMkLst>
            <pc:docMk/>
            <pc:sldMk cId="2761915405" sldId="521"/>
            <ac:spMk id="794" creationId="{00000000-0000-0000-0000-000000000000}"/>
          </ac:spMkLst>
        </pc:spChg>
      </pc:sldChg>
      <pc:sldChg chg="modSp add mod ord modShow">
        <pc:chgData name="Solaiman, K M A" userId="61bfeae8-ea51-45f4-81f4-79631245f48b" providerId="ADAL" clId="{B9210C40-6974-4A43-8804-B975EDC46C42}" dt="2023-03-06T06:28:52.605" v="1462" actId="20578"/>
        <pc:sldMkLst>
          <pc:docMk/>
          <pc:sldMk cId="2801424038" sldId="527"/>
        </pc:sldMkLst>
        <pc:spChg chg="mod">
          <ac:chgData name="Solaiman, K M A" userId="61bfeae8-ea51-45f4-81f4-79631245f48b" providerId="ADAL" clId="{B9210C40-6974-4A43-8804-B975EDC46C42}" dt="2023-03-06T06:28:45.696" v="1460"/>
          <ac:spMkLst>
            <pc:docMk/>
            <pc:sldMk cId="2801424038" sldId="527"/>
            <ac:spMk id="5" creationId="{32C27D8D-0E0E-2342-867F-EE8B5BC179A9}"/>
          </ac:spMkLst>
        </pc:spChg>
      </pc:sldChg>
      <pc:sldChg chg="modSp add mod ord modShow">
        <pc:chgData name="Solaiman, K M A" userId="61bfeae8-ea51-45f4-81f4-79631245f48b" providerId="ADAL" clId="{B9210C40-6974-4A43-8804-B975EDC46C42}" dt="2023-03-06T06:28:52.605" v="1462" actId="20578"/>
        <pc:sldMkLst>
          <pc:docMk/>
          <pc:sldMk cId="1340413628" sldId="530"/>
        </pc:sldMkLst>
        <pc:spChg chg="mod">
          <ac:chgData name="Solaiman, K M A" userId="61bfeae8-ea51-45f4-81f4-79631245f48b" providerId="ADAL" clId="{B9210C40-6974-4A43-8804-B975EDC46C42}" dt="2023-03-06T06:28:45.696" v="1460"/>
          <ac:spMkLst>
            <pc:docMk/>
            <pc:sldMk cId="1340413628" sldId="530"/>
            <ac:spMk id="5" creationId="{D646072E-5D7F-E84B-87BB-E46983C80877}"/>
          </ac:spMkLst>
        </pc:spChg>
      </pc:sldChg>
      <pc:sldChg chg="delSp modSp add mod">
        <pc:chgData name="Solaiman, K M A" userId="61bfeae8-ea51-45f4-81f4-79631245f48b" providerId="ADAL" clId="{B9210C40-6974-4A43-8804-B975EDC46C42}" dt="2023-03-06T06:32:14.794" v="1491" actId="242"/>
        <pc:sldMkLst>
          <pc:docMk/>
          <pc:sldMk cId="1208968799" sldId="565"/>
        </pc:sldMkLst>
        <pc:spChg chg="mod">
          <ac:chgData name="Solaiman, K M A" userId="61bfeae8-ea51-45f4-81f4-79631245f48b" providerId="ADAL" clId="{B9210C40-6974-4A43-8804-B975EDC46C42}" dt="2023-03-06T06:32:14.794" v="1491" actId="242"/>
          <ac:spMkLst>
            <pc:docMk/>
            <pc:sldMk cId="1208968799" sldId="565"/>
            <ac:spMk id="2" creationId="{669183A4-7EB1-674D-B4EF-BFAFF51FE7F9}"/>
          </ac:spMkLst>
        </pc:spChg>
        <pc:spChg chg="del">
          <ac:chgData name="Solaiman, K M A" userId="61bfeae8-ea51-45f4-81f4-79631245f48b" providerId="ADAL" clId="{B9210C40-6974-4A43-8804-B975EDC46C42}" dt="2023-03-06T06:31:40.579" v="1481" actId="478"/>
          <ac:spMkLst>
            <pc:docMk/>
            <pc:sldMk cId="1208968799" sldId="565"/>
            <ac:spMk id="4" creationId="{5C8FDF1D-5808-F14E-B1A7-00B67141791D}"/>
          </ac:spMkLst>
        </pc:spChg>
        <pc:spChg chg="del mod">
          <ac:chgData name="Solaiman, K M A" userId="61bfeae8-ea51-45f4-81f4-79631245f48b" providerId="ADAL" clId="{B9210C40-6974-4A43-8804-B975EDC46C42}" dt="2023-03-06T06:31:37.075" v="1480" actId="478"/>
          <ac:spMkLst>
            <pc:docMk/>
            <pc:sldMk cId="1208968799" sldId="565"/>
            <ac:spMk id="6" creationId="{A825DA8A-F2EE-9149-8473-EBCCA1AA5551}"/>
          </ac:spMkLst>
        </pc:spChg>
        <pc:spChg chg="mod">
          <ac:chgData name="Solaiman, K M A" userId="61bfeae8-ea51-45f4-81f4-79631245f48b" providerId="ADAL" clId="{B9210C40-6974-4A43-8804-B975EDC46C42}" dt="2023-03-06T06:22:31.148" v="1365" actId="27636"/>
          <ac:spMkLst>
            <pc:docMk/>
            <pc:sldMk cId="1208968799" sldId="565"/>
            <ac:spMk id="8" creationId="{B1D35F35-24C4-EA45-8C79-2B89019DC56F}"/>
          </ac:spMkLst>
        </pc:spChg>
      </pc:sldChg>
      <pc:sldChg chg="delSp modSp add mod">
        <pc:chgData name="Solaiman, K M A" userId="61bfeae8-ea51-45f4-81f4-79631245f48b" providerId="ADAL" clId="{B9210C40-6974-4A43-8804-B975EDC46C42}" dt="2023-03-06T06:32:01.971" v="1486" actId="242"/>
        <pc:sldMkLst>
          <pc:docMk/>
          <pc:sldMk cId="2545896712" sldId="583"/>
        </pc:sldMkLst>
        <pc:spChg chg="mod">
          <ac:chgData name="Solaiman, K M A" userId="61bfeae8-ea51-45f4-81f4-79631245f48b" providerId="ADAL" clId="{B9210C40-6974-4A43-8804-B975EDC46C42}" dt="2023-03-06T06:32:01.971" v="1486" actId="242"/>
          <ac:spMkLst>
            <pc:docMk/>
            <pc:sldMk cId="2545896712" sldId="583"/>
            <ac:spMk id="2" creationId="{EBA5E415-8672-D645-8F21-24729ECD603F}"/>
          </ac:spMkLst>
        </pc:spChg>
        <pc:spChg chg="del">
          <ac:chgData name="Solaiman, K M A" userId="61bfeae8-ea51-45f4-81f4-79631245f48b" providerId="ADAL" clId="{B9210C40-6974-4A43-8804-B975EDC46C42}" dt="2023-03-06T06:31:30.129" v="1478" actId="478"/>
          <ac:spMkLst>
            <pc:docMk/>
            <pc:sldMk cId="2545896712" sldId="583"/>
            <ac:spMk id="4" creationId="{4A337595-7C3B-224B-A93F-41A4D111069B}"/>
          </ac:spMkLst>
        </pc:spChg>
        <pc:spChg chg="del">
          <ac:chgData name="Solaiman, K M A" userId="61bfeae8-ea51-45f4-81f4-79631245f48b" providerId="ADAL" clId="{B9210C40-6974-4A43-8804-B975EDC46C42}" dt="2023-03-06T06:31:26.455" v="1477" actId="478"/>
          <ac:spMkLst>
            <pc:docMk/>
            <pc:sldMk cId="2545896712" sldId="583"/>
            <ac:spMk id="6" creationId="{54E7484B-4A11-FD45-8F41-8D037FA91BCE}"/>
          </ac:spMkLst>
        </pc:spChg>
      </pc:sldChg>
      <pc:sldChg chg="add del">
        <pc:chgData name="Solaiman, K M A" userId="61bfeae8-ea51-45f4-81f4-79631245f48b" providerId="ADAL" clId="{B9210C40-6974-4A43-8804-B975EDC46C42}" dt="2023-03-06T06:23:55.547" v="1380" actId="2696"/>
        <pc:sldMkLst>
          <pc:docMk/>
          <pc:sldMk cId="4015380811" sldId="585"/>
        </pc:sldMkLst>
      </pc:sldChg>
      <pc:sldChg chg="del modNotesTx">
        <pc:chgData name="Solaiman, K M A" userId="61bfeae8-ea51-45f4-81f4-79631245f48b" providerId="ADAL" clId="{B9210C40-6974-4A43-8804-B975EDC46C42}" dt="2023-03-06T05:05:01.493" v="22" actId="2696"/>
        <pc:sldMkLst>
          <pc:docMk/>
          <pc:sldMk cId="3408678806" sldId="610"/>
        </pc:sldMkLst>
      </pc:sldChg>
      <pc:sldChg chg="modSp add mod modNotesTx">
        <pc:chgData name="Solaiman, K M A" userId="61bfeae8-ea51-45f4-81f4-79631245f48b" providerId="ADAL" clId="{B9210C40-6974-4A43-8804-B975EDC46C42}" dt="2023-03-06T06:24:05.226" v="1383"/>
        <pc:sldMkLst>
          <pc:docMk/>
          <pc:sldMk cId="973020060" sldId="611"/>
        </pc:sldMkLst>
        <pc:spChg chg="mod">
          <ac:chgData name="Solaiman, K M A" userId="61bfeae8-ea51-45f4-81f4-79631245f48b" providerId="ADAL" clId="{B9210C40-6974-4A43-8804-B975EDC46C42}" dt="2023-03-06T06:23:42.967" v="1379" actId="113"/>
          <ac:spMkLst>
            <pc:docMk/>
            <pc:sldMk cId="973020060" sldId="611"/>
            <ac:spMk id="2" creationId="{0CF774F3-E56F-E942-8448-436CD3CA97B0}"/>
          </ac:spMkLst>
        </pc:spChg>
      </pc:sldChg>
      <pc:sldChg chg="new del">
        <pc:chgData name="Solaiman, K M A" userId="61bfeae8-ea51-45f4-81f4-79631245f48b" providerId="ADAL" clId="{B9210C40-6974-4A43-8804-B975EDC46C42}" dt="2023-03-06T05:03:39.028" v="7" actId="680"/>
        <pc:sldMkLst>
          <pc:docMk/>
          <pc:sldMk cId="546658648" sldId="612"/>
        </pc:sldMkLst>
      </pc:sldChg>
      <pc:sldChg chg="addSp delSp modSp new mod modNotesTx">
        <pc:chgData name="Solaiman, K M A" userId="61bfeae8-ea51-45f4-81f4-79631245f48b" providerId="ADAL" clId="{B9210C40-6974-4A43-8804-B975EDC46C42}" dt="2023-03-06T05:05:00.170" v="21"/>
        <pc:sldMkLst>
          <pc:docMk/>
          <pc:sldMk cId="2196159206" sldId="612"/>
        </pc:sldMkLst>
        <pc:spChg chg="mod">
          <ac:chgData name="Solaiman, K M A" userId="61bfeae8-ea51-45f4-81f4-79631245f48b" providerId="ADAL" clId="{B9210C40-6974-4A43-8804-B975EDC46C42}" dt="2023-03-06T05:04:51.069" v="20" actId="113"/>
          <ac:spMkLst>
            <pc:docMk/>
            <pc:sldMk cId="2196159206" sldId="612"/>
            <ac:spMk id="2" creationId="{EA120C5E-E16B-3537-CD6D-D3A3C6BAB84D}"/>
          </ac:spMkLst>
        </pc:spChg>
        <pc:spChg chg="del">
          <ac:chgData name="Solaiman, K M A" userId="61bfeae8-ea51-45f4-81f4-79631245f48b" providerId="ADAL" clId="{B9210C40-6974-4A43-8804-B975EDC46C42}" dt="2023-03-06T05:04:26.203" v="13" actId="478"/>
          <ac:spMkLst>
            <pc:docMk/>
            <pc:sldMk cId="2196159206" sldId="612"/>
            <ac:spMk id="3" creationId="{7CFDC20C-A768-EFF6-56AF-6BE750134594}"/>
          </ac:spMkLst>
        </pc:spChg>
        <pc:spChg chg="add mod">
          <ac:chgData name="Solaiman, K M A" userId="61bfeae8-ea51-45f4-81f4-79631245f48b" providerId="ADAL" clId="{B9210C40-6974-4A43-8804-B975EDC46C42}" dt="2023-03-06T05:04:26.448" v="14"/>
          <ac:spMkLst>
            <pc:docMk/>
            <pc:sldMk cId="2196159206" sldId="612"/>
            <ac:spMk id="4" creationId="{D444C1B4-58ED-E210-445A-F192562A6A49}"/>
          </ac:spMkLst>
        </pc:spChg>
        <pc:picChg chg="add mod">
          <ac:chgData name="Solaiman, K M A" userId="61bfeae8-ea51-45f4-81f4-79631245f48b" providerId="ADAL" clId="{B9210C40-6974-4A43-8804-B975EDC46C42}" dt="2023-03-06T05:04:26.448" v="14"/>
          <ac:picMkLst>
            <pc:docMk/>
            <pc:sldMk cId="2196159206" sldId="612"/>
            <ac:picMk id="5" creationId="{E3A5B628-6F22-70DD-80C4-A245EDCAB6E2}"/>
          </ac:picMkLst>
        </pc:picChg>
      </pc:sldChg>
      <pc:sldChg chg="addSp delSp modSp add mod modNotesTx">
        <pc:chgData name="Solaiman, K M A" userId="61bfeae8-ea51-45f4-81f4-79631245f48b" providerId="ADAL" clId="{B9210C40-6974-4A43-8804-B975EDC46C42}" dt="2023-03-06T05:45:17.992" v="461" actId="20577"/>
        <pc:sldMkLst>
          <pc:docMk/>
          <pc:sldMk cId="3278205705" sldId="613"/>
        </pc:sldMkLst>
        <pc:spChg chg="mod">
          <ac:chgData name="Solaiman, K M A" userId="61bfeae8-ea51-45f4-81f4-79631245f48b" providerId="ADAL" clId="{B9210C40-6974-4A43-8804-B975EDC46C42}" dt="2023-03-06T05:12:10.080" v="269" actId="20577"/>
          <ac:spMkLst>
            <pc:docMk/>
            <pc:sldMk cId="3278205705" sldId="613"/>
            <ac:spMk id="2" creationId="{01B74332-B64F-A34B-9053-53C942FF58CD}"/>
          </ac:spMkLst>
        </pc:spChg>
        <pc:spChg chg="del">
          <ac:chgData name="Solaiman, K M A" userId="61bfeae8-ea51-45f4-81f4-79631245f48b" providerId="ADAL" clId="{B9210C40-6974-4A43-8804-B975EDC46C42}" dt="2023-03-06T05:16:00.767" v="345" actId="478"/>
          <ac:spMkLst>
            <pc:docMk/>
            <pc:sldMk cId="3278205705" sldId="613"/>
            <ac:spMk id="13" creationId="{12980C8D-6EDF-9D51-664A-37CA18EC1828}"/>
          </ac:spMkLst>
        </pc:spChg>
        <pc:picChg chg="add mod">
          <ac:chgData name="Solaiman, K M A" userId="61bfeae8-ea51-45f4-81f4-79631245f48b" providerId="ADAL" clId="{B9210C40-6974-4A43-8804-B975EDC46C42}" dt="2023-03-06T05:40:34.441" v="361" actId="14100"/>
          <ac:picMkLst>
            <pc:docMk/>
            <pc:sldMk cId="3278205705" sldId="613"/>
            <ac:picMk id="6" creationId="{0BF1E408-836D-A292-51F6-3E65D8368730}"/>
          </ac:picMkLst>
        </pc:picChg>
        <pc:picChg chg="add mod">
          <ac:chgData name="Solaiman, K M A" userId="61bfeae8-ea51-45f4-81f4-79631245f48b" providerId="ADAL" clId="{B9210C40-6974-4A43-8804-B975EDC46C42}" dt="2023-03-06T05:40:31.525" v="360" actId="1076"/>
          <ac:picMkLst>
            <pc:docMk/>
            <pc:sldMk cId="3278205705" sldId="613"/>
            <ac:picMk id="7" creationId="{5CAD7A18-DBFB-CF84-052A-A2321E1B002D}"/>
          </ac:picMkLst>
        </pc:picChg>
        <pc:picChg chg="add mod">
          <ac:chgData name="Solaiman, K M A" userId="61bfeae8-ea51-45f4-81f4-79631245f48b" providerId="ADAL" clId="{B9210C40-6974-4A43-8804-B975EDC46C42}" dt="2023-03-06T05:43:22.043" v="387" actId="1076"/>
          <ac:picMkLst>
            <pc:docMk/>
            <pc:sldMk cId="3278205705" sldId="613"/>
            <ac:picMk id="8" creationId="{65E79F11-4C8C-60D6-601B-91B2ED866E2F}"/>
          </ac:picMkLst>
        </pc:picChg>
        <pc:picChg chg="add del">
          <ac:chgData name="Solaiman, K M A" userId="61bfeae8-ea51-45f4-81f4-79631245f48b" providerId="ADAL" clId="{B9210C40-6974-4A43-8804-B975EDC46C42}" dt="2023-03-06T05:44:12.814" v="392"/>
          <ac:picMkLst>
            <pc:docMk/>
            <pc:sldMk cId="3278205705" sldId="613"/>
            <ac:picMk id="15" creationId="{620F1669-76AF-357B-996F-B5C66B330737}"/>
          </ac:picMkLst>
        </pc:picChg>
        <pc:picChg chg="add mod">
          <ac:chgData name="Solaiman, K M A" userId="61bfeae8-ea51-45f4-81f4-79631245f48b" providerId="ADAL" clId="{B9210C40-6974-4A43-8804-B975EDC46C42}" dt="2023-03-06T05:44:45.960" v="396" actId="1076"/>
          <ac:picMkLst>
            <pc:docMk/>
            <pc:sldMk cId="3278205705" sldId="613"/>
            <ac:picMk id="16" creationId="{ED0D4F80-17E8-490E-4D60-1689513A26ED}"/>
          </ac:picMkLst>
        </pc:picChg>
        <pc:picChg chg="mod">
          <ac:chgData name="Solaiman, K M A" userId="61bfeae8-ea51-45f4-81f4-79631245f48b" providerId="ADAL" clId="{B9210C40-6974-4A43-8804-B975EDC46C42}" dt="2023-03-06T05:44:56.422" v="400" actId="1076"/>
          <ac:picMkLst>
            <pc:docMk/>
            <pc:sldMk cId="3278205705" sldId="613"/>
            <ac:picMk id="17" creationId="{3F3C8309-CB8D-69B1-AA70-254F1EBE2A59}"/>
          </ac:picMkLst>
        </pc:picChg>
        <pc:picChg chg="add del">
          <ac:chgData name="Solaiman, K M A" userId="61bfeae8-ea51-45f4-81f4-79631245f48b" providerId="ADAL" clId="{B9210C40-6974-4A43-8804-B975EDC46C42}" dt="2023-03-06T05:39:35.578" v="353"/>
          <ac:picMkLst>
            <pc:docMk/>
            <pc:sldMk cId="3278205705" sldId="613"/>
            <ac:picMk id="2050" creationId="{0B661099-72E9-1B85-BEB2-1AACBB6E3167}"/>
          </ac:picMkLst>
        </pc:picChg>
        <pc:picChg chg="del">
          <ac:chgData name="Solaiman, K M A" userId="61bfeae8-ea51-45f4-81f4-79631245f48b" providerId="ADAL" clId="{B9210C40-6974-4A43-8804-B975EDC46C42}" dt="2023-03-06T05:15:47.652" v="343" actId="478"/>
          <ac:picMkLst>
            <pc:docMk/>
            <pc:sldMk cId="3278205705" sldId="613"/>
            <ac:picMk id="2052" creationId="{82666196-A78F-A114-D987-965E6F57B94A}"/>
          </ac:picMkLst>
        </pc:picChg>
        <pc:picChg chg="add mod">
          <ac:chgData name="Solaiman, K M A" userId="61bfeae8-ea51-45f4-81f4-79631245f48b" providerId="ADAL" clId="{B9210C40-6974-4A43-8804-B975EDC46C42}" dt="2023-03-06T05:43:30.547" v="389" actId="1076"/>
          <ac:picMkLst>
            <pc:docMk/>
            <pc:sldMk cId="3278205705" sldId="613"/>
            <ac:picMk id="2056" creationId="{73AFFEA0-0A32-2BF0-4267-EF4FB75F332E}"/>
          </ac:picMkLst>
        </pc:picChg>
        <pc:picChg chg="mod">
          <ac:chgData name="Solaiman, K M A" userId="61bfeae8-ea51-45f4-81f4-79631245f48b" providerId="ADAL" clId="{B9210C40-6974-4A43-8804-B975EDC46C42}" dt="2023-03-06T05:42:50.543" v="375" actId="1076"/>
          <ac:picMkLst>
            <pc:docMk/>
            <pc:sldMk cId="3278205705" sldId="613"/>
            <ac:picMk id="2060" creationId="{3919F9B4-29ED-5FE4-C904-6B269CDE6762}"/>
          </ac:picMkLst>
        </pc:picChg>
        <pc:picChg chg="del">
          <ac:chgData name="Solaiman, K M A" userId="61bfeae8-ea51-45f4-81f4-79631245f48b" providerId="ADAL" clId="{B9210C40-6974-4A43-8804-B975EDC46C42}" dt="2023-03-06T05:16:00.767" v="345" actId="478"/>
          <ac:picMkLst>
            <pc:docMk/>
            <pc:sldMk cId="3278205705" sldId="613"/>
            <ac:picMk id="2064" creationId="{6C3B54F2-1910-0909-B666-A4DBCAA4066A}"/>
          </ac:picMkLst>
        </pc:picChg>
        <pc:picChg chg="del">
          <ac:chgData name="Solaiman, K M A" userId="61bfeae8-ea51-45f4-81f4-79631245f48b" providerId="ADAL" clId="{B9210C40-6974-4A43-8804-B975EDC46C42}" dt="2023-03-06T05:16:00.767" v="345" actId="478"/>
          <ac:picMkLst>
            <pc:docMk/>
            <pc:sldMk cId="3278205705" sldId="613"/>
            <ac:picMk id="2066" creationId="{4F36FA60-24AF-E2B4-43E4-EA7F4F82CC93}"/>
          </ac:picMkLst>
        </pc:picChg>
        <pc:picChg chg="del">
          <ac:chgData name="Solaiman, K M A" userId="61bfeae8-ea51-45f4-81f4-79631245f48b" providerId="ADAL" clId="{B9210C40-6974-4A43-8804-B975EDC46C42}" dt="2023-03-06T05:16:00.767" v="345" actId="478"/>
          <ac:picMkLst>
            <pc:docMk/>
            <pc:sldMk cId="3278205705" sldId="613"/>
            <ac:picMk id="2068" creationId="{9F183AAD-FC66-9369-9475-777D74935E9B}"/>
          </ac:picMkLst>
        </pc:picChg>
        <pc:picChg chg="del">
          <ac:chgData name="Solaiman, K M A" userId="61bfeae8-ea51-45f4-81f4-79631245f48b" providerId="ADAL" clId="{B9210C40-6974-4A43-8804-B975EDC46C42}" dt="2023-03-06T05:16:00.767" v="345" actId="478"/>
          <ac:picMkLst>
            <pc:docMk/>
            <pc:sldMk cId="3278205705" sldId="613"/>
            <ac:picMk id="2070" creationId="{F82C2F12-1ED1-2706-4A39-19484A3F0063}"/>
          </ac:picMkLst>
        </pc:picChg>
        <pc:cxnChg chg="add mod">
          <ac:chgData name="Solaiman, K M A" userId="61bfeae8-ea51-45f4-81f4-79631245f48b" providerId="ADAL" clId="{B9210C40-6974-4A43-8804-B975EDC46C42}" dt="2023-03-06T05:43:19.177" v="386" actId="14100"/>
          <ac:cxnSpMkLst>
            <pc:docMk/>
            <pc:sldMk cId="3278205705" sldId="613"/>
            <ac:cxnSpMk id="9" creationId="{5661FF19-2289-5F8F-B0C6-72E90405B9AD}"/>
          </ac:cxnSpMkLst>
        </pc:cxnChg>
      </pc:sldChg>
      <pc:sldChg chg="addSp delSp modSp add mod modNotesTx">
        <pc:chgData name="Solaiman, K M A" userId="61bfeae8-ea51-45f4-81f4-79631245f48b" providerId="ADAL" clId="{B9210C40-6974-4A43-8804-B975EDC46C42}" dt="2023-03-06T05:59:55.547" v="712" actId="20577"/>
        <pc:sldMkLst>
          <pc:docMk/>
          <pc:sldMk cId="3525921201" sldId="614"/>
        </pc:sldMkLst>
        <pc:spChg chg="mod">
          <ac:chgData name="Solaiman, K M A" userId="61bfeae8-ea51-45f4-81f4-79631245f48b" providerId="ADAL" clId="{B9210C40-6974-4A43-8804-B975EDC46C42}" dt="2023-03-06T05:50:16.138" v="620" actId="20577"/>
          <ac:spMkLst>
            <pc:docMk/>
            <pc:sldMk cId="3525921201" sldId="614"/>
            <ac:spMk id="2" creationId="{01B74332-B64F-A34B-9053-53C942FF58CD}"/>
          </ac:spMkLst>
        </pc:spChg>
        <pc:grpChg chg="add mod">
          <ac:chgData name="Solaiman, K M A" userId="61bfeae8-ea51-45f4-81f4-79631245f48b" providerId="ADAL" clId="{B9210C40-6974-4A43-8804-B975EDC46C42}" dt="2023-03-06T05:58:41.206" v="666" actId="164"/>
          <ac:grpSpMkLst>
            <pc:docMk/>
            <pc:sldMk cId="3525921201" sldId="614"/>
            <ac:grpSpMk id="13" creationId="{396F1CEC-6CA8-2908-2F21-30561337E59C}"/>
          </ac:grpSpMkLst>
        </pc:grpChg>
        <pc:grpChg chg="add mod">
          <ac:chgData name="Solaiman, K M A" userId="61bfeae8-ea51-45f4-81f4-79631245f48b" providerId="ADAL" clId="{B9210C40-6974-4A43-8804-B975EDC46C42}" dt="2023-03-06T05:58:37.491" v="665" actId="1076"/>
          <ac:grpSpMkLst>
            <pc:docMk/>
            <pc:sldMk cId="3525921201" sldId="614"/>
            <ac:grpSpMk id="21" creationId="{FF89ED36-E197-96B3-A0D4-90BDDC2E35F7}"/>
          </ac:grpSpMkLst>
        </pc:grpChg>
        <pc:grpChg chg="add mod">
          <ac:chgData name="Solaiman, K M A" userId="61bfeae8-ea51-45f4-81f4-79631245f48b" providerId="ADAL" clId="{B9210C40-6974-4A43-8804-B975EDC46C42}" dt="2023-03-06T05:58:41.206" v="666" actId="164"/>
          <ac:grpSpMkLst>
            <pc:docMk/>
            <pc:sldMk cId="3525921201" sldId="614"/>
            <ac:grpSpMk id="22" creationId="{29DA38C5-C5C2-D86D-5A4D-EE121BCF16DA}"/>
          </ac:grpSpMkLst>
        </pc:grpChg>
        <pc:grpChg chg="add mod">
          <ac:chgData name="Solaiman, K M A" userId="61bfeae8-ea51-45f4-81f4-79631245f48b" providerId="ADAL" clId="{B9210C40-6974-4A43-8804-B975EDC46C42}" dt="2023-03-06T05:59:29.072" v="676" actId="164"/>
          <ac:grpSpMkLst>
            <pc:docMk/>
            <pc:sldMk cId="3525921201" sldId="614"/>
            <ac:grpSpMk id="25" creationId="{26158622-2AFC-379C-B150-ACD66740BCA1}"/>
          </ac:grpSpMkLst>
        </pc:grpChg>
        <pc:picChg chg="del">
          <ac:chgData name="Solaiman, K M A" userId="61bfeae8-ea51-45f4-81f4-79631245f48b" providerId="ADAL" clId="{B9210C40-6974-4A43-8804-B975EDC46C42}" dt="2023-03-06T05:51:07.014" v="621" actId="478"/>
          <ac:picMkLst>
            <pc:docMk/>
            <pc:sldMk cId="3525921201" sldId="614"/>
            <ac:picMk id="6" creationId="{0BF1E408-836D-A292-51F6-3E65D8368730}"/>
          </ac:picMkLst>
        </pc:picChg>
        <pc:picChg chg="del">
          <ac:chgData name="Solaiman, K M A" userId="61bfeae8-ea51-45f4-81f4-79631245f48b" providerId="ADAL" clId="{B9210C40-6974-4A43-8804-B975EDC46C42}" dt="2023-03-06T05:51:07.014" v="621" actId="478"/>
          <ac:picMkLst>
            <pc:docMk/>
            <pc:sldMk cId="3525921201" sldId="614"/>
            <ac:picMk id="7" creationId="{5CAD7A18-DBFB-CF84-052A-A2321E1B002D}"/>
          </ac:picMkLst>
        </pc:picChg>
        <pc:picChg chg="del">
          <ac:chgData name="Solaiman, K M A" userId="61bfeae8-ea51-45f4-81f4-79631245f48b" providerId="ADAL" clId="{B9210C40-6974-4A43-8804-B975EDC46C42}" dt="2023-03-06T05:51:07.014" v="621" actId="478"/>
          <ac:picMkLst>
            <pc:docMk/>
            <pc:sldMk cId="3525921201" sldId="614"/>
            <ac:picMk id="8" creationId="{65E79F11-4C8C-60D6-601B-91B2ED866E2F}"/>
          </ac:picMkLst>
        </pc:picChg>
        <pc:picChg chg="add mod">
          <ac:chgData name="Solaiman, K M A" userId="61bfeae8-ea51-45f4-81f4-79631245f48b" providerId="ADAL" clId="{B9210C40-6974-4A43-8804-B975EDC46C42}" dt="2023-03-06T05:51:52.157" v="632" actId="164"/>
          <ac:picMkLst>
            <pc:docMk/>
            <pc:sldMk cId="3525921201" sldId="614"/>
            <ac:picMk id="10" creationId="{B5A29DF3-1D19-9677-C89C-035C8179969B}"/>
          </ac:picMkLst>
        </pc:picChg>
        <pc:picChg chg="add mod">
          <ac:chgData name="Solaiman, K M A" userId="61bfeae8-ea51-45f4-81f4-79631245f48b" providerId="ADAL" clId="{B9210C40-6974-4A43-8804-B975EDC46C42}" dt="2023-03-06T05:51:52.157" v="632" actId="164"/>
          <ac:picMkLst>
            <pc:docMk/>
            <pc:sldMk cId="3525921201" sldId="614"/>
            <ac:picMk id="11" creationId="{903BC737-D731-C088-76E3-3C9B7201877B}"/>
          </ac:picMkLst>
        </pc:picChg>
        <pc:picChg chg="add mod">
          <ac:chgData name="Solaiman, K M A" userId="61bfeae8-ea51-45f4-81f4-79631245f48b" providerId="ADAL" clId="{B9210C40-6974-4A43-8804-B975EDC46C42}" dt="2023-03-06T05:59:29.072" v="676" actId="164"/>
          <ac:picMkLst>
            <pc:docMk/>
            <pc:sldMk cId="3525921201" sldId="614"/>
            <ac:picMk id="15" creationId="{7AF70970-1211-D108-DBEF-8AD8C3056B02}"/>
          </ac:picMkLst>
        </pc:picChg>
        <pc:picChg chg="del">
          <ac:chgData name="Solaiman, K M A" userId="61bfeae8-ea51-45f4-81f4-79631245f48b" providerId="ADAL" clId="{B9210C40-6974-4A43-8804-B975EDC46C42}" dt="2023-03-06T05:51:07.014" v="621" actId="478"/>
          <ac:picMkLst>
            <pc:docMk/>
            <pc:sldMk cId="3525921201" sldId="614"/>
            <ac:picMk id="16" creationId="{ED0D4F80-17E8-490E-4D60-1689513A26ED}"/>
          </ac:picMkLst>
        </pc:picChg>
        <pc:picChg chg="del">
          <ac:chgData name="Solaiman, K M A" userId="61bfeae8-ea51-45f4-81f4-79631245f48b" providerId="ADAL" clId="{B9210C40-6974-4A43-8804-B975EDC46C42}" dt="2023-03-06T05:51:07.014" v="621" actId="478"/>
          <ac:picMkLst>
            <pc:docMk/>
            <pc:sldMk cId="3525921201" sldId="614"/>
            <ac:picMk id="17" creationId="{3F3C8309-CB8D-69B1-AA70-254F1EBE2A59}"/>
          </ac:picMkLst>
        </pc:picChg>
        <pc:picChg chg="add mod">
          <ac:chgData name="Solaiman, K M A" userId="61bfeae8-ea51-45f4-81f4-79631245f48b" providerId="ADAL" clId="{B9210C40-6974-4A43-8804-B975EDC46C42}" dt="2023-03-06T05:59:29.072" v="676" actId="164"/>
          <ac:picMkLst>
            <pc:docMk/>
            <pc:sldMk cId="3525921201" sldId="614"/>
            <ac:picMk id="18" creationId="{2F8A8FF4-977D-5514-D95E-A63871AF3CEF}"/>
          </ac:picMkLst>
        </pc:picChg>
        <pc:picChg chg="add mod">
          <ac:chgData name="Solaiman, K M A" userId="61bfeae8-ea51-45f4-81f4-79631245f48b" providerId="ADAL" clId="{B9210C40-6974-4A43-8804-B975EDC46C42}" dt="2023-03-06T05:58:41.206" v="666" actId="164"/>
          <ac:picMkLst>
            <pc:docMk/>
            <pc:sldMk cId="3525921201" sldId="614"/>
            <ac:picMk id="19" creationId="{603A06C9-5FAB-51CE-FDCD-E88C71B84458}"/>
          </ac:picMkLst>
        </pc:picChg>
        <pc:picChg chg="add mod">
          <ac:chgData name="Solaiman, K M A" userId="61bfeae8-ea51-45f4-81f4-79631245f48b" providerId="ADAL" clId="{B9210C40-6974-4A43-8804-B975EDC46C42}" dt="2023-03-06T05:58:37.491" v="665" actId="1076"/>
          <ac:picMkLst>
            <pc:docMk/>
            <pc:sldMk cId="3525921201" sldId="614"/>
            <ac:picMk id="20" creationId="{D6CE7E40-86F5-4793-B6BF-F2D4544DD684}"/>
          </ac:picMkLst>
        </pc:picChg>
        <pc:picChg chg="del">
          <ac:chgData name="Solaiman, K M A" userId="61bfeae8-ea51-45f4-81f4-79631245f48b" providerId="ADAL" clId="{B9210C40-6974-4A43-8804-B975EDC46C42}" dt="2023-03-06T05:51:07.014" v="621" actId="478"/>
          <ac:picMkLst>
            <pc:docMk/>
            <pc:sldMk cId="3525921201" sldId="614"/>
            <ac:picMk id="2054" creationId="{13F5C7E9-B691-E363-330D-8BC37D964138}"/>
          </ac:picMkLst>
        </pc:picChg>
        <pc:picChg chg="del">
          <ac:chgData name="Solaiman, K M A" userId="61bfeae8-ea51-45f4-81f4-79631245f48b" providerId="ADAL" clId="{B9210C40-6974-4A43-8804-B975EDC46C42}" dt="2023-03-06T05:51:07.014" v="621" actId="478"/>
          <ac:picMkLst>
            <pc:docMk/>
            <pc:sldMk cId="3525921201" sldId="614"/>
            <ac:picMk id="2056" creationId="{73AFFEA0-0A32-2BF0-4267-EF4FB75F332E}"/>
          </ac:picMkLst>
        </pc:picChg>
        <pc:picChg chg="del">
          <ac:chgData name="Solaiman, K M A" userId="61bfeae8-ea51-45f4-81f4-79631245f48b" providerId="ADAL" clId="{B9210C40-6974-4A43-8804-B975EDC46C42}" dt="2023-03-06T05:51:07.014" v="621" actId="478"/>
          <ac:picMkLst>
            <pc:docMk/>
            <pc:sldMk cId="3525921201" sldId="614"/>
            <ac:picMk id="2058" creationId="{979F2717-30FE-6851-9FFE-2A4613668798}"/>
          </ac:picMkLst>
        </pc:picChg>
        <pc:picChg chg="del">
          <ac:chgData name="Solaiman, K M A" userId="61bfeae8-ea51-45f4-81f4-79631245f48b" providerId="ADAL" clId="{B9210C40-6974-4A43-8804-B975EDC46C42}" dt="2023-03-06T05:51:07.014" v="621" actId="478"/>
          <ac:picMkLst>
            <pc:docMk/>
            <pc:sldMk cId="3525921201" sldId="614"/>
            <ac:picMk id="2060" creationId="{3919F9B4-29ED-5FE4-C904-6B269CDE6762}"/>
          </ac:picMkLst>
        </pc:picChg>
        <pc:picChg chg="add mod">
          <ac:chgData name="Solaiman, K M A" userId="61bfeae8-ea51-45f4-81f4-79631245f48b" providerId="ADAL" clId="{B9210C40-6974-4A43-8804-B975EDC46C42}" dt="2023-03-06T05:59:29.072" v="676" actId="164"/>
          <ac:picMkLst>
            <pc:docMk/>
            <pc:sldMk cId="3525921201" sldId="614"/>
            <ac:picMk id="3074" creationId="{06DFA152-EA57-5159-528F-656D79B48F6A}"/>
          </ac:picMkLst>
        </pc:picChg>
        <pc:picChg chg="add del">
          <ac:chgData name="Solaiman, K M A" userId="61bfeae8-ea51-45f4-81f4-79631245f48b" providerId="ADAL" clId="{B9210C40-6974-4A43-8804-B975EDC46C42}" dt="2023-03-06T05:53:55.482" v="642"/>
          <ac:picMkLst>
            <pc:docMk/>
            <pc:sldMk cId="3525921201" sldId="614"/>
            <ac:picMk id="3076" creationId="{7EEFFC91-2B73-53E1-21FC-860BDAA8F772}"/>
          </ac:picMkLst>
        </pc:picChg>
        <pc:picChg chg="add mod">
          <ac:chgData name="Solaiman, K M A" userId="61bfeae8-ea51-45f4-81f4-79631245f48b" providerId="ADAL" clId="{B9210C40-6974-4A43-8804-B975EDC46C42}" dt="2023-03-06T05:58:55.692" v="670" actId="1076"/>
          <ac:picMkLst>
            <pc:docMk/>
            <pc:sldMk cId="3525921201" sldId="614"/>
            <ac:picMk id="3078" creationId="{9AAA66C3-A9EA-0946-9FF8-28CF9D274D99}"/>
          </ac:picMkLst>
        </pc:picChg>
        <pc:picChg chg="add del mod">
          <ac:chgData name="Solaiman, K M A" userId="61bfeae8-ea51-45f4-81f4-79631245f48b" providerId="ADAL" clId="{B9210C40-6974-4A43-8804-B975EDC46C42}" dt="2023-03-06T05:57:26.584" v="651" actId="478"/>
          <ac:picMkLst>
            <pc:docMk/>
            <pc:sldMk cId="3525921201" sldId="614"/>
            <ac:picMk id="3080" creationId="{F4736E44-BC6C-6A2F-2054-1145D287AFA2}"/>
          </ac:picMkLst>
        </pc:picChg>
        <pc:picChg chg="add mod">
          <ac:chgData name="Solaiman, K M A" userId="61bfeae8-ea51-45f4-81f4-79631245f48b" providerId="ADAL" clId="{B9210C40-6974-4A43-8804-B975EDC46C42}" dt="2023-03-06T05:58:37.491" v="665" actId="1076"/>
          <ac:picMkLst>
            <pc:docMk/>
            <pc:sldMk cId="3525921201" sldId="614"/>
            <ac:picMk id="3082" creationId="{DE1A254A-E6B9-132B-BF90-A046588FB121}"/>
          </ac:picMkLst>
        </pc:picChg>
        <pc:cxnChg chg="del">
          <ac:chgData name="Solaiman, K M A" userId="61bfeae8-ea51-45f4-81f4-79631245f48b" providerId="ADAL" clId="{B9210C40-6974-4A43-8804-B975EDC46C42}" dt="2023-03-06T05:51:07.014" v="621" actId="478"/>
          <ac:cxnSpMkLst>
            <pc:docMk/>
            <pc:sldMk cId="3525921201" sldId="614"/>
            <ac:cxnSpMk id="3" creationId="{2197AD86-EC83-25A1-F16B-D7325F205387}"/>
          </ac:cxnSpMkLst>
        </pc:cxnChg>
        <pc:cxnChg chg="del">
          <ac:chgData name="Solaiman, K M A" userId="61bfeae8-ea51-45f4-81f4-79631245f48b" providerId="ADAL" clId="{B9210C40-6974-4A43-8804-B975EDC46C42}" dt="2023-03-06T05:51:07.014" v="621" actId="478"/>
          <ac:cxnSpMkLst>
            <pc:docMk/>
            <pc:sldMk cId="3525921201" sldId="614"/>
            <ac:cxnSpMk id="4" creationId="{88C7B39D-96E5-7AD2-8165-E80076024B29}"/>
          </ac:cxnSpMkLst>
        </pc:cxnChg>
        <pc:cxnChg chg="del">
          <ac:chgData name="Solaiman, K M A" userId="61bfeae8-ea51-45f4-81f4-79631245f48b" providerId="ADAL" clId="{B9210C40-6974-4A43-8804-B975EDC46C42}" dt="2023-03-06T05:51:07.014" v="621" actId="478"/>
          <ac:cxnSpMkLst>
            <pc:docMk/>
            <pc:sldMk cId="3525921201" sldId="614"/>
            <ac:cxnSpMk id="5" creationId="{255056EE-DD9A-713E-A6F1-7E79544728CE}"/>
          </ac:cxnSpMkLst>
        </pc:cxnChg>
        <pc:cxnChg chg="del">
          <ac:chgData name="Solaiman, K M A" userId="61bfeae8-ea51-45f4-81f4-79631245f48b" providerId="ADAL" clId="{B9210C40-6974-4A43-8804-B975EDC46C42}" dt="2023-03-06T05:51:07.014" v="621" actId="478"/>
          <ac:cxnSpMkLst>
            <pc:docMk/>
            <pc:sldMk cId="3525921201" sldId="614"/>
            <ac:cxnSpMk id="9" creationId="{5661FF19-2289-5F8F-B0C6-72E90405B9AD}"/>
          </ac:cxnSpMkLst>
        </pc:cxnChg>
        <pc:cxnChg chg="add mod">
          <ac:chgData name="Solaiman, K M A" userId="61bfeae8-ea51-45f4-81f4-79631245f48b" providerId="ADAL" clId="{B9210C40-6974-4A43-8804-B975EDC46C42}" dt="2023-03-06T05:51:52.157" v="632" actId="164"/>
          <ac:cxnSpMkLst>
            <pc:docMk/>
            <pc:sldMk cId="3525921201" sldId="614"/>
            <ac:cxnSpMk id="12" creationId="{74CE5EE3-FB9E-BBD6-674E-84CAE878327E}"/>
          </ac:cxnSpMkLst>
        </pc:cxnChg>
        <pc:cxnChg chg="add mod">
          <ac:chgData name="Solaiman, K M A" userId="61bfeae8-ea51-45f4-81f4-79631245f48b" providerId="ADAL" clId="{B9210C40-6974-4A43-8804-B975EDC46C42}" dt="2023-03-06T05:59:11.646" v="673" actId="692"/>
          <ac:cxnSpMkLst>
            <pc:docMk/>
            <pc:sldMk cId="3525921201" sldId="614"/>
            <ac:cxnSpMk id="24" creationId="{2CF6EEBE-7371-B5EB-19F6-4DDF6575AAE0}"/>
          </ac:cxnSpMkLst>
        </pc:cxnChg>
      </pc:sldChg>
      <pc:sldChg chg="addSp delSp modSp new mod">
        <pc:chgData name="Solaiman, K M A" userId="61bfeae8-ea51-45f4-81f4-79631245f48b" providerId="ADAL" clId="{B9210C40-6974-4A43-8804-B975EDC46C42}" dt="2023-03-06T06:11:57.710" v="1305" actId="26606"/>
        <pc:sldMkLst>
          <pc:docMk/>
          <pc:sldMk cId="569839744" sldId="615"/>
        </pc:sldMkLst>
        <pc:spChg chg="del mod">
          <ac:chgData name="Solaiman, K M A" userId="61bfeae8-ea51-45f4-81f4-79631245f48b" providerId="ADAL" clId="{B9210C40-6974-4A43-8804-B975EDC46C42}" dt="2023-03-06T06:11:57.710" v="1305" actId="26606"/>
          <ac:spMkLst>
            <pc:docMk/>
            <pc:sldMk cId="569839744" sldId="615"/>
            <ac:spMk id="3" creationId="{9DDB68C9-AF8E-51FA-CED0-87B0B5955EE4}"/>
          </ac:spMkLst>
        </pc:spChg>
        <pc:graphicFrameChg chg="add">
          <ac:chgData name="Solaiman, K M A" userId="61bfeae8-ea51-45f4-81f4-79631245f48b" providerId="ADAL" clId="{B9210C40-6974-4A43-8804-B975EDC46C42}" dt="2023-03-06T06:11:57.710" v="1305" actId="26606"/>
          <ac:graphicFrameMkLst>
            <pc:docMk/>
            <pc:sldMk cId="569839744" sldId="615"/>
            <ac:graphicFrameMk id="5" creationId="{A261096F-6DEE-585C-1D3A-39516812576B}"/>
          </ac:graphicFrameMkLst>
        </pc:graphicFrameChg>
      </pc:sldChg>
      <pc:sldChg chg="new del">
        <pc:chgData name="Solaiman, K M A" userId="61bfeae8-ea51-45f4-81f4-79631245f48b" providerId="ADAL" clId="{B9210C40-6974-4A43-8804-B975EDC46C42}" dt="2023-03-06T06:09:59.943" v="1254" actId="680"/>
        <pc:sldMkLst>
          <pc:docMk/>
          <pc:sldMk cId="3183666585" sldId="615"/>
        </pc:sldMkLst>
      </pc:sldChg>
      <pc:sldChg chg="new del">
        <pc:chgData name="Solaiman, K M A" userId="61bfeae8-ea51-45f4-81f4-79631245f48b" providerId="ADAL" clId="{B9210C40-6974-4A43-8804-B975EDC46C42}" dt="2023-03-06T06:09:49.007" v="1252" actId="2696"/>
        <pc:sldMkLst>
          <pc:docMk/>
          <pc:sldMk cId="3305514315" sldId="615"/>
        </pc:sldMkLst>
      </pc:sldChg>
      <pc:sldChg chg="add">
        <pc:chgData name="Solaiman, K M A" userId="61bfeae8-ea51-45f4-81f4-79631245f48b" providerId="ADAL" clId="{B9210C40-6974-4A43-8804-B975EDC46C42}" dt="2023-03-06T06:17:37.783" v="1327"/>
        <pc:sldMkLst>
          <pc:docMk/>
          <pc:sldMk cId="3656112731" sldId="616"/>
        </pc:sldMkLst>
      </pc:sldChg>
      <pc:sldChg chg="add">
        <pc:chgData name="Solaiman, K M A" userId="61bfeae8-ea51-45f4-81f4-79631245f48b" providerId="ADAL" clId="{B9210C40-6974-4A43-8804-B975EDC46C42}" dt="2023-03-06T06:18:41.727" v="1332"/>
        <pc:sldMkLst>
          <pc:docMk/>
          <pc:sldMk cId="2858560338" sldId="617"/>
        </pc:sldMkLst>
      </pc:sldChg>
      <pc:sldChg chg="delSp add setBg delDesignElem">
        <pc:chgData name="Solaiman, K M A" userId="61bfeae8-ea51-45f4-81f4-79631245f48b" providerId="ADAL" clId="{B9210C40-6974-4A43-8804-B975EDC46C42}" dt="2023-03-06T06:18:41.727" v="1332"/>
        <pc:sldMkLst>
          <pc:docMk/>
          <pc:sldMk cId="310686034" sldId="618"/>
        </pc:sldMkLst>
        <pc:spChg chg="del">
          <ac:chgData name="Solaiman, K M A" userId="61bfeae8-ea51-45f4-81f4-79631245f48b" providerId="ADAL" clId="{B9210C40-6974-4A43-8804-B975EDC46C42}" dt="2023-03-06T06:18:41.727" v="1332"/>
          <ac:spMkLst>
            <pc:docMk/>
            <pc:sldMk cId="310686034" sldId="618"/>
            <ac:spMk id="22" creationId="{BBDB9CBB-F581-4208-9C34-D4E8577A9C01}"/>
          </ac:spMkLst>
        </pc:spChg>
        <pc:spChg chg="del">
          <ac:chgData name="Solaiman, K M A" userId="61bfeae8-ea51-45f4-81f4-79631245f48b" providerId="ADAL" clId="{B9210C40-6974-4A43-8804-B975EDC46C42}" dt="2023-03-06T06:18:41.727" v="1332"/>
          <ac:spMkLst>
            <pc:docMk/>
            <pc:sldMk cId="310686034" sldId="618"/>
            <ac:spMk id="23" creationId="{F8F2DBF4-5F7B-457C-98A0-0337482F2113}"/>
          </ac:spMkLst>
        </pc:spChg>
      </pc:sldChg>
      <pc:sldChg chg="new del">
        <pc:chgData name="Solaiman, K M A" userId="61bfeae8-ea51-45f4-81f4-79631245f48b" providerId="ADAL" clId="{B9210C40-6974-4A43-8804-B975EDC46C42}" dt="2023-03-07T05:45:28.248" v="1524" actId="2696"/>
        <pc:sldMkLst>
          <pc:docMk/>
          <pc:sldMk cId="3954324329" sldId="619"/>
        </pc:sldMkLst>
      </pc:sldChg>
      <pc:sldChg chg="delSp modSp add mod">
        <pc:chgData name="Solaiman, K M A" userId="61bfeae8-ea51-45f4-81f4-79631245f48b" providerId="ADAL" clId="{B9210C40-6974-4A43-8804-B975EDC46C42}" dt="2023-03-06T06:33:15.716" v="1494" actId="20577"/>
        <pc:sldMkLst>
          <pc:docMk/>
          <pc:sldMk cId="3634067848" sldId="620"/>
        </pc:sldMkLst>
        <pc:spChg chg="mod">
          <ac:chgData name="Solaiman, K M A" userId="61bfeae8-ea51-45f4-81f4-79631245f48b" providerId="ADAL" clId="{B9210C40-6974-4A43-8804-B975EDC46C42}" dt="2023-03-06T06:33:15.716" v="1494" actId="20577"/>
          <ac:spMkLst>
            <pc:docMk/>
            <pc:sldMk cId="3634067848" sldId="620"/>
            <ac:spMk id="2" creationId="{6321B541-B94E-8A48-81E4-20784932B563}"/>
          </ac:spMkLst>
        </pc:spChg>
        <pc:spChg chg="mod">
          <ac:chgData name="Solaiman, K M A" userId="61bfeae8-ea51-45f4-81f4-79631245f48b" providerId="ADAL" clId="{B9210C40-6974-4A43-8804-B975EDC46C42}" dt="2023-03-06T06:19:40.792" v="1335" actId="27636"/>
          <ac:spMkLst>
            <pc:docMk/>
            <pc:sldMk cId="3634067848" sldId="620"/>
            <ac:spMk id="3" creationId="{2EBFE4BF-F985-8143-9B6E-08D3277E67B6}"/>
          </ac:spMkLst>
        </pc:spChg>
        <pc:spChg chg="del mod">
          <ac:chgData name="Solaiman, K M A" userId="61bfeae8-ea51-45f4-81f4-79631245f48b" providerId="ADAL" clId="{B9210C40-6974-4A43-8804-B975EDC46C42}" dt="2023-03-06T06:20:30.336" v="1361" actId="478"/>
          <ac:spMkLst>
            <pc:docMk/>
            <pc:sldMk cId="3634067848" sldId="620"/>
            <ac:spMk id="4" creationId="{63E4A201-A79F-F945-8F6B-29B242023663}"/>
          </ac:spMkLst>
        </pc:spChg>
        <pc:spChg chg="del">
          <ac:chgData name="Solaiman, K M A" userId="61bfeae8-ea51-45f4-81f4-79631245f48b" providerId="ADAL" clId="{B9210C40-6974-4A43-8804-B975EDC46C42}" dt="2023-03-06T06:20:31.986" v="1362" actId="478"/>
          <ac:spMkLst>
            <pc:docMk/>
            <pc:sldMk cId="3634067848" sldId="620"/>
            <ac:spMk id="5" creationId="{41B916C5-9168-554C-94DB-86663DEFBE27}"/>
          </ac:spMkLst>
        </pc:spChg>
        <pc:spChg chg="del">
          <ac:chgData name="Solaiman, K M A" userId="61bfeae8-ea51-45f4-81f4-79631245f48b" providerId="ADAL" clId="{B9210C40-6974-4A43-8804-B975EDC46C42}" dt="2023-03-06T06:20:26.612" v="1359" actId="478"/>
          <ac:spMkLst>
            <pc:docMk/>
            <pc:sldMk cId="3634067848" sldId="620"/>
            <ac:spMk id="6" creationId="{B9AACCD4-9A9C-2748-9A41-16D8B5800C68}"/>
          </ac:spMkLst>
        </pc:spChg>
      </pc:sldChg>
      <pc:sldChg chg="modSp new mod modShow">
        <pc:chgData name="Solaiman, K M A" userId="61bfeae8-ea51-45f4-81f4-79631245f48b" providerId="ADAL" clId="{B9210C40-6974-4A43-8804-B975EDC46C42}" dt="2023-03-06T06:24:39.011" v="1394" actId="729"/>
        <pc:sldMkLst>
          <pc:docMk/>
          <pc:sldMk cId="501941342" sldId="621"/>
        </pc:sldMkLst>
        <pc:spChg chg="mod">
          <ac:chgData name="Solaiman, K M A" userId="61bfeae8-ea51-45f4-81f4-79631245f48b" providerId="ADAL" clId="{B9210C40-6974-4A43-8804-B975EDC46C42}" dt="2023-03-06T06:24:34.650" v="1393" actId="20577"/>
          <ac:spMkLst>
            <pc:docMk/>
            <pc:sldMk cId="501941342" sldId="621"/>
            <ac:spMk id="2" creationId="{18BDCF02-4634-9ECF-B4C2-A1E2A7C9F183}"/>
          </ac:spMkLst>
        </pc:spChg>
      </pc:sldChg>
      <pc:sldChg chg="addSp delSp modSp new del mod">
        <pc:chgData name="Solaiman, K M A" userId="61bfeae8-ea51-45f4-81f4-79631245f48b" providerId="ADAL" clId="{B9210C40-6974-4A43-8804-B975EDC46C42}" dt="2023-03-06T06:20:33.705" v="1363" actId="2696"/>
        <pc:sldMkLst>
          <pc:docMk/>
          <pc:sldMk cId="1974413711" sldId="621"/>
        </pc:sldMkLst>
        <pc:spChg chg="del">
          <ac:chgData name="Solaiman, K M A" userId="61bfeae8-ea51-45f4-81f4-79631245f48b" providerId="ADAL" clId="{B9210C40-6974-4A43-8804-B975EDC46C42}" dt="2023-03-06T06:20:02.612" v="1339" actId="478"/>
          <ac:spMkLst>
            <pc:docMk/>
            <pc:sldMk cId="1974413711" sldId="621"/>
            <ac:spMk id="2" creationId="{EC2B25C0-3D45-EF9F-BF04-4EFCA3CA32C5}"/>
          </ac:spMkLst>
        </pc:spChg>
        <pc:spChg chg="del">
          <ac:chgData name="Solaiman, K M A" userId="61bfeae8-ea51-45f4-81f4-79631245f48b" providerId="ADAL" clId="{B9210C40-6974-4A43-8804-B975EDC46C42}" dt="2023-03-06T06:20:00.821" v="1338" actId="478"/>
          <ac:spMkLst>
            <pc:docMk/>
            <pc:sldMk cId="1974413711" sldId="621"/>
            <ac:spMk id="3" creationId="{CFB0C6D0-295E-7321-702B-647ECBD1100C}"/>
          </ac:spMkLst>
        </pc:spChg>
        <pc:spChg chg="add del mod">
          <ac:chgData name="Solaiman, K M A" userId="61bfeae8-ea51-45f4-81f4-79631245f48b" providerId="ADAL" clId="{B9210C40-6974-4A43-8804-B975EDC46C42}" dt="2023-03-06T06:20:08.031" v="1344"/>
          <ac:spMkLst>
            <pc:docMk/>
            <pc:sldMk cId="1974413711" sldId="621"/>
            <ac:spMk id="4" creationId="{6B8D6AAB-E42C-466B-8388-51CB0020F0CF}"/>
          </ac:spMkLst>
        </pc:spChg>
        <pc:spChg chg="add del mod">
          <ac:chgData name="Solaiman, K M A" userId="61bfeae8-ea51-45f4-81f4-79631245f48b" providerId="ADAL" clId="{B9210C40-6974-4A43-8804-B975EDC46C42}" dt="2023-03-06T06:20:08.031" v="1344"/>
          <ac:spMkLst>
            <pc:docMk/>
            <pc:sldMk cId="1974413711" sldId="621"/>
            <ac:spMk id="5" creationId="{505D152C-813E-94D7-5F48-C6D65D6D7D2B}"/>
          </ac:spMkLst>
        </pc:spChg>
        <pc:spChg chg="add del mod">
          <ac:chgData name="Solaiman, K M A" userId="61bfeae8-ea51-45f4-81f4-79631245f48b" providerId="ADAL" clId="{B9210C40-6974-4A43-8804-B975EDC46C42}" dt="2023-03-06T06:20:08.031" v="1344"/>
          <ac:spMkLst>
            <pc:docMk/>
            <pc:sldMk cId="1974413711" sldId="621"/>
            <ac:spMk id="7" creationId="{00F97636-6E4A-4699-ED24-DBD2D8500C02}"/>
          </ac:spMkLst>
        </pc:spChg>
        <pc:spChg chg="add del mod">
          <ac:chgData name="Solaiman, K M A" userId="61bfeae8-ea51-45f4-81f4-79631245f48b" providerId="ADAL" clId="{B9210C40-6974-4A43-8804-B975EDC46C42}" dt="2023-03-06T06:20:15.331" v="1349"/>
          <ac:spMkLst>
            <pc:docMk/>
            <pc:sldMk cId="1974413711" sldId="621"/>
            <ac:spMk id="8" creationId="{5CF23183-6F9E-EFDF-EACA-DCDDF5CC579E}"/>
          </ac:spMkLst>
        </pc:spChg>
        <pc:spChg chg="add del mod">
          <ac:chgData name="Solaiman, K M A" userId="61bfeae8-ea51-45f4-81f4-79631245f48b" providerId="ADAL" clId="{B9210C40-6974-4A43-8804-B975EDC46C42}" dt="2023-03-06T06:20:15.331" v="1349"/>
          <ac:spMkLst>
            <pc:docMk/>
            <pc:sldMk cId="1974413711" sldId="621"/>
            <ac:spMk id="9" creationId="{FE5BD2C6-A098-C5E4-B9EE-93964783E551}"/>
          </ac:spMkLst>
        </pc:spChg>
        <pc:spChg chg="add del mod">
          <ac:chgData name="Solaiman, K M A" userId="61bfeae8-ea51-45f4-81f4-79631245f48b" providerId="ADAL" clId="{B9210C40-6974-4A43-8804-B975EDC46C42}" dt="2023-03-06T06:20:15.331" v="1349"/>
          <ac:spMkLst>
            <pc:docMk/>
            <pc:sldMk cId="1974413711" sldId="621"/>
            <ac:spMk id="11" creationId="{49C839BA-81B7-D5F9-77F3-E504E1901938}"/>
          </ac:spMkLst>
        </pc:spChg>
        <pc:spChg chg="add del mod">
          <ac:chgData name="Solaiman, K M A" userId="61bfeae8-ea51-45f4-81f4-79631245f48b" providerId="ADAL" clId="{B9210C40-6974-4A43-8804-B975EDC46C42}" dt="2023-03-06T06:20:22.514" v="1356"/>
          <ac:spMkLst>
            <pc:docMk/>
            <pc:sldMk cId="1974413711" sldId="621"/>
            <ac:spMk id="13" creationId="{14E193E6-2F17-A00D-AA56-1217D76F3CE6}"/>
          </ac:spMkLst>
        </pc:spChg>
        <pc:spChg chg="add del mod">
          <ac:chgData name="Solaiman, K M A" userId="61bfeae8-ea51-45f4-81f4-79631245f48b" providerId="ADAL" clId="{B9210C40-6974-4A43-8804-B975EDC46C42}" dt="2023-03-06T06:20:22.514" v="1356"/>
          <ac:spMkLst>
            <pc:docMk/>
            <pc:sldMk cId="1974413711" sldId="621"/>
            <ac:spMk id="14" creationId="{018CB1FE-3904-283A-0AEB-37121DBBB540}"/>
          </ac:spMkLst>
        </pc:spChg>
        <pc:spChg chg="add del mod">
          <ac:chgData name="Solaiman, K M A" userId="61bfeae8-ea51-45f4-81f4-79631245f48b" providerId="ADAL" clId="{B9210C40-6974-4A43-8804-B975EDC46C42}" dt="2023-03-06T06:20:22.514" v="1356"/>
          <ac:spMkLst>
            <pc:docMk/>
            <pc:sldMk cId="1974413711" sldId="621"/>
            <ac:spMk id="16" creationId="{9AF48AA0-6459-301D-B38E-689A710EB3D0}"/>
          </ac:spMkLst>
        </pc:spChg>
        <pc:picChg chg="add del mod">
          <ac:chgData name="Solaiman, K M A" userId="61bfeae8-ea51-45f4-81f4-79631245f48b" providerId="ADAL" clId="{B9210C40-6974-4A43-8804-B975EDC46C42}" dt="2023-03-06T06:20:08.031" v="1344"/>
          <ac:picMkLst>
            <pc:docMk/>
            <pc:sldMk cId="1974413711" sldId="621"/>
            <ac:picMk id="6" creationId="{4610540C-524F-7217-F762-507F451E4DE6}"/>
          </ac:picMkLst>
        </pc:picChg>
        <pc:picChg chg="add del mod">
          <ac:chgData name="Solaiman, K M A" userId="61bfeae8-ea51-45f4-81f4-79631245f48b" providerId="ADAL" clId="{B9210C40-6974-4A43-8804-B975EDC46C42}" dt="2023-03-06T06:20:15.331" v="1349"/>
          <ac:picMkLst>
            <pc:docMk/>
            <pc:sldMk cId="1974413711" sldId="621"/>
            <ac:picMk id="10" creationId="{F091636C-5866-8286-35DF-7BBD5C55D3A4}"/>
          </ac:picMkLst>
        </pc:picChg>
        <pc:picChg chg="add del mod">
          <ac:chgData name="Solaiman, K M A" userId="61bfeae8-ea51-45f4-81f4-79631245f48b" providerId="ADAL" clId="{B9210C40-6974-4A43-8804-B975EDC46C42}" dt="2023-03-06T06:20:16.778" v="1351"/>
          <ac:picMkLst>
            <pc:docMk/>
            <pc:sldMk cId="1974413711" sldId="621"/>
            <ac:picMk id="12" creationId="{CC72D9A1-6F73-4842-5E04-8D056C225E89}"/>
          </ac:picMkLst>
        </pc:picChg>
        <pc:picChg chg="add del mod">
          <ac:chgData name="Solaiman, K M A" userId="61bfeae8-ea51-45f4-81f4-79631245f48b" providerId="ADAL" clId="{B9210C40-6974-4A43-8804-B975EDC46C42}" dt="2023-03-06T06:20:22.514" v="1356"/>
          <ac:picMkLst>
            <pc:docMk/>
            <pc:sldMk cId="1974413711" sldId="621"/>
            <ac:picMk id="15" creationId="{25C885EB-AF5F-3BEB-84E6-9BD8D8E7B98B}"/>
          </ac:picMkLst>
        </pc:picChg>
        <pc:picChg chg="add del mod">
          <ac:chgData name="Solaiman, K M A" userId="61bfeae8-ea51-45f4-81f4-79631245f48b" providerId="ADAL" clId="{B9210C40-6974-4A43-8804-B975EDC46C42}" dt="2023-03-06T06:20:23.262" v="1358"/>
          <ac:picMkLst>
            <pc:docMk/>
            <pc:sldMk cId="1974413711" sldId="621"/>
            <ac:picMk id="17" creationId="{97F5A44A-C744-73E5-92DF-F08803489E5D}"/>
          </ac:picMkLst>
        </pc:picChg>
      </pc:sldChg>
      <pc:sldChg chg="modSp new mod modShow">
        <pc:chgData name="Solaiman, K M A" userId="61bfeae8-ea51-45f4-81f4-79631245f48b" providerId="ADAL" clId="{B9210C40-6974-4A43-8804-B975EDC46C42}" dt="2023-03-07T06:27:03.372" v="2398" actId="20577"/>
        <pc:sldMkLst>
          <pc:docMk/>
          <pc:sldMk cId="3661021749" sldId="622"/>
        </pc:sldMkLst>
        <pc:spChg chg="mod">
          <ac:chgData name="Solaiman, K M A" userId="61bfeae8-ea51-45f4-81f4-79631245f48b" providerId="ADAL" clId="{B9210C40-6974-4A43-8804-B975EDC46C42}" dt="2023-03-06T06:24:45.074" v="1421" actId="20577"/>
          <ac:spMkLst>
            <pc:docMk/>
            <pc:sldMk cId="3661021749" sldId="622"/>
            <ac:spMk id="2" creationId="{52392CC1-8CE1-C934-DD1B-10FBB54E0994}"/>
          </ac:spMkLst>
        </pc:spChg>
        <pc:spChg chg="mod">
          <ac:chgData name="Solaiman, K M A" userId="61bfeae8-ea51-45f4-81f4-79631245f48b" providerId="ADAL" clId="{B9210C40-6974-4A43-8804-B975EDC46C42}" dt="2023-03-07T06:27:03.372" v="2398" actId="20577"/>
          <ac:spMkLst>
            <pc:docMk/>
            <pc:sldMk cId="3661021749" sldId="622"/>
            <ac:spMk id="3" creationId="{EAB8DA1D-764D-C1BB-9A57-586D173674D0}"/>
          </ac:spMkLst>
        </pc:spChg>
      </pc:sldChg>
      <pc:sldChg chg="modSp new mod">
        <pc:chgData name="Solaiman, K M A" userId="61bfeae8-ea51-45f4-81f4-79631245f48b" providerId="ADAL" clId="{B9210C40-6974-4A43-8804-B975EDC46C42}" dt="2023-03-06T06:33:43.902" v="1523" actId="20577"/>
        <pc:sldMkLst>
          <pc:docMk/>
          <pc:sldMk cId="428980081" sldId="623"/>
        </pc:sldMkLst>
        <pc:spChg chg="mod">
          <ac:chgData name="Solaiman, K M A" userId="61bfeae8-ea51-45f4-81f4-79631245f48b" providerId="ADAL" clId="{B9210C40-6974-4A43-8804-B975EDC46C42}" dt="2023-03-06T06:33:43.902" v="1523" actId="20577"/>
          <ac:spMkLst>
            <pc:docMk/>
            <pc:sldMk cId="428980081" sldId="623"/>
            <ac:spMk id="2" creationId="{60763FFC-EC58-E1EC-F652-5BD88BC382FD}"/>
          </ac:spMkLst>
        </pc:spChg>
      </pc:sldChg>
      <pc:sldChg chg="new del">
        <pc:chgData name="Solaiman, K M A" userId="61bfeae8-ea51-45f4-81f4-79631245f48b" providerId="ADAL" clId="{B9210C40-6974-4A43-8804-B975EDC46C42}" dt="2023-03-06T06:33:33.805" v="1496" actId="680"/>
        <pc:sldMkLst>
          <pc:docMk/>
          <pc:sldMk cId="3771031617" sldId="623"/>
        </pc:sldMkLst>
      </pc:sldChg>
      <pc:sldChg chg="modSp new mod modShow">
        <pc:chgData name="Solaiman, K M A" userId="61bfeae8-ea51-45f4-81f4-79631245f48b" providerId="ADAL" clId="{B9210C40-6974-4A43-8804-B975EDC46C42}" dt="2023-03-07T06:56:34.612" v="2796" actId="729"/>
        <pc:sldMkLst>
          <pc:docMk/>
          <pc:sldMk cId="4265520121" sldId="624"/>
        </pc:sldMkLst>
        <pc:spChg chg="mod">
          <ac:chgData name="Solaiman, K M A" userId="61bfeae8-ea51-45f4-81f4-79631245f48b" providerId="ADAL" clId="{B9210C40-6974-4A43-8804-B975EDC46C42}" dt="2023-03-07T06:14:32.116" v="2075" actId="20577"/>
          <ac:spMkLst>
            <pc:docMk/>
            <pc:sldMk cId="4265520121" sldId="624"/>
            <ac:spMk id="3" creationId="{14BF7557-7A7E-9F63-0C67-8EF6E67F8AB8}"/>
          </ac:spMkLst>
        </pc:spChg>
      </pc:sldChg>
      <pc:sldChg chg="modSp new mod modShow">
        <pc:chgData name="Solaiman, K M A" userId="61bfeae8-ea51-45f4-81f4-79631245f48b" providerId="ADAL" clId="{B9210C40-6974-4A43-8804-B975EDC46C42}" dt="2023-03-07T06:56:34.612" v="2796" actId="729"/>
        <pc:sldMkLst>
          <pc:docMk/>
          <pc:sldMk cId="3276108093" sldId="625"/>
        </pc:sldMkLst>
        <pc:spChg chg="mod">
          <ac:chgData name="Solaiman, K M A" userId="61bfeae8-ea51-45f4-81f4-79631245f48b" providerId="ADAL" clId="{B9210C40-6974-4A43-8804-B975EDC46C42}" dt="2023-03-07T06:14:25.364" v="2074" actId="20577"/>
          <ac:spMkLst>
            <pc:docMk/>
            <pc:sldMk cId="3276108093" sldId="625"/>
            <ac:spMk id="2" creationId="{2EA2DB29-2305-97D7-B66D-4F96C8050483}"/>
          </ac:spMkLst>
        </pc:spChg>
        <pc:spChg chg="mod">
          <ac:chgData name="Solaiman, K M A" userId="61bfeae8-ea51-45f4-81f4-79631245f48b" providerId="ADAL" clId="{B9210C40-6974-4A43-8804-B975EDC46C42}" dt="2023-03-07T06:20:56.940" v="2286" actId="20577"/>
          <ac:spMkLst>
            <pc:docMk/>
            <pc:sldMk cId="3276108093" sldId="625"/>
            <ac:spMk id="3" creationId="{79EBFE19-8219-E71B-ABEF-E2026776ABD8}"/>
          </ac:spMkLst>
        </pc:spChg>
      </pc:sldChg>
      <pc:sldChg chg="modSp new mod modShow">
        <pc:chgData name="Solaiman, K M A" userId="61bfeae8-ea51-45f4-81f4-79631245f48b" providerId="ADAL" clId="{B9210C40-6974-4A43-8804-B975EDC46C42}" dt="2023-03-07T06:56:34.612" v="2796" actId="729"/>
        <pc:sldMkLst>
          <pc:docMk/>
          <pc:sldMk cId="1118856870" sldId="626"/>
        </pc:sldMkLst>
        <pc:spChg chg="mod">
          <ac:chgData name="Solaiman, K M A" userId="61bfeae8-ea51-45f4-81f4-79631245f48b" providerId="ADAL" clId="{B9210C40-6974-4A43-8804-B975EDC46C42}" dt="2023-03-07T06:21:44.032" v="2289"/>
          <ac:spMkLst>
            <pc:docMk/>
            <pc:sldMk cId="1118856870" sldId="626"/>
            <ac:spMk id="2" creationId="{07B9ED2F-2261-E318-2061-777B92991986}"/>
          </ac:spMkLst>
        </pc:spChg>
        <pc:spChg chg="mod">
          <ac:chgData name="Solaiman, K M A" userId="61bfeae8-ea51-45f4-81f4-79631245f48b" providerId="ADAL" clId="{B9210C40-6974-4A43-8804-B975EDC46C42}" dt="2023-03-07T06:30:37.722" v="2501" actId="20577"/>
          <ac:spMkLst>
            <pc:docMk/>
            <pc:sldMk cId="1118856870" sldId="626"/>
            <ac:spMk id="3" creationId="{DA08960A-051A-DE4A-96FE-40BCEA627618}"/>
          </ac:spMkLst>
        </pc:spChg>
      </pc:sldChg>
      <pc:sldChg chg="modSp new mod modShow">
        <pc:chgData name="Solaiman, K M A" userId="61bfeae8-ea51-45f4-81f4-79631245f48b" providerId="ADAL" clId="{B9210C40-6974-4A43-8804-B975EDC46C42}" dt="2023-03-07T06:30:04.149" v="2463" actId="729"/>
        <pc:sldMkLst>
          <pc:docMk/>
          <pc:sldMk cId="3729283142" sldId="627"/>
        </pc:sldMkLst>
        <pc:spChg chg="mod">
          <ac:chgData name="Solaiman, K M A" userId="61bfeae8-ea51-45f4-81f4-79631245f48b" providerId="ADAL" clId="{B9210C40-6974-4A43-8804-B975EDC46C42}" dt="2023-03-07T06:30:01.127" v="2462" actId="27636"/>
          <ac:spMkLst>
            <pc:docMk/>
            <pc:sldMk cId="3729283142" sldId="627"/>
            <ac:spMk id="3" creationId="{CE5A7B3E-C86E-4424-AAA6-C95667F7D16B}"/>
          </ac:spMkLst>
        </pc:spChg>
      </pc:sldChg>
      <pc:sldMasterChg chg="delSldLayout">
        <pc:chgData name="Solaiman, K M A" userId="61bfeae8-ea51-45f4-81f4-79631245f48b" providerId="ADAL" clId="{B9210C40-6974-4A43-8804-B975EDC46C42}" dt="2023-03-06T05:05:01.494" v="23" actId="2696"/>
        <pc:sldMasterMkLst>
          <pc:docMk/>
          <pc:sldMasterMk cId="2504707150" sldId="2147483648"/>
        </pc:sldMasterMkLst>
        <pc:sldLayoutChg chg="del">
          <pc:chgData name="Solaiman, K M A" userId="61bfeae8-ea51-45f4-81f4-79631245f48b" providerId="ADAL" clId="{B9210C40-6974-4A43-8804-B975EDC46C42}" dt="2023-03-06T05:05:01.494" v="23" actId="2696"/>
          <pc:sldLayoutMkLst>
            <pc:docMk/>
            <pc:sldMasterMk cId="2504707150" sldId="2147483648"/>
            <pc:sldLayoutMk cId="2203930496" sldId="2147483660"/>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Disaster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8188263544497031"/>
          <c:y val="0.23980333371847654"/>
          <c:w val="0.33200156845790929"/>
          <c:h val="0.34424287651584978"/>
        </c:manualLayout>
      </c:layout>
      <c:doughnutChart>
        <c:varyColors val="1"/>
        <c:ser>
          <c:idx val="0"/>
          <c:order val="0"/>
          <c:tx>
            <c:strRef>
              <c:f>Sheet1!$B$1</c:f>
              <c:strCache>
                <c:ptCount val="1"/>
                <c:pt idx="0">
                  <c: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1AE-EA4E-BF3C-38683D03EA4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1AE-EA4E-BF3C-38683D03EA45}"/>
              </c:ext>
            </c:extLst>
          </c:dPt>
          <c:dPt>
            <c:idx val="2"/>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5-D1AE-EA4E-BF3C-38683D03EA4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1AE-EA4E-BF3C-38683D03EA4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D1AE-EA4E-BF3C-38683D03EA45}"/>
              </c:ext>
            </c:extLst>
          </c:dPt>
          <c:cat>
            <c:strRef>
              <c:f>Sheet1!$A$2:$A$6</c:f>
              <c:strCache>
                <c:ptCount val="5"/>
                <c:pt idx="0">
                  <c:v>Flood</c:v>
                </c:pt>
                <c:pt idx="1">
                  <c:v>Earthquake</c:v>
                </c:pt>
                <c:pt idx="2">
                  <c:v>Rain</c:v>
                </c:pt>
                <c:pt idx="3">
                  <c:v>Bush Fire</c:v>
                </c:pt>
                <c:pt idx="4">
                  <c:v>Others</c:v>
                </c:pt>
              </c:strCache>
            </c:strRef>
          </c:cat>
          <c:val>
            <c:numRef>
              <c:f>Sheet1!$B$2:$B$6</c:f>
              <c:numCache>
                <c:formatCode>General</c:formatCode>
                <c:ptCount val="5"/>
                <c:pt idx="0">
                  <c:v>20</c:v>
                </c:pt>
                <c:pt idx="1">
                  <c:v>20</c:v>
                </c:pt>
                <c:pt idx="2">
                  <c:v>20</c:v>
                </c:pt>
                <c:pt idx="3">
                  <c:v>15</c:v>
                </c:pt>
                <c:pt idx="4">
                  <c:v>25</c:v>
                </c:pt>
              </c:numCache>
            </c:numRef>
          </c:val>
          <c:extLst>
            <c:ext xmlns:c16="http://schemas.microsoft.com/office/drawing/2014/chart" uri="{C3380CC4-5D6E-409C-BE32-E72D297353CC}">
              <c16:uniqueId val="{0000000A-D1AE-EA4E-BF3C-38683D03EA45}"/>
            </c:ext>
          </c:extLst>
        </c:ser>
        <c:dLbls>
          <c:showLegendKey val="0"/>
          <c:showVal val="0"/>
          <c:showCatName val="0"/>
          <c:showSerName val="0"/>
          <c:showPercent val="0"/>
          <c:showBubbleSize val="0"/>
          <c:showLeaderLines val="1"/>
        </c:dLbls>
        <c:firstSliceAng val="0"/>
        <c:holeSize val="50"/>
      </c:doughnutChart>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Crime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253-3B40-853B-2C32E19406F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253-3B40-853B-2C32E19406FD}"/>
              </c:ext>
            </c:extLst>
          </c:dPt>
          <c:dPt>
            <c:idx val="2"/>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1-B71B-1A41-A911-4ECE110C9F1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253-3B40-853B-2C32E19406F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253-3B40-853B-2C32E19406FD}"/>
              </c:ext>
            </c:extLst>
          </c:dPt>
          <c:cat>
            <c:strRef>
              <c:f>Sheet1!$A$2:$A$6</c:f>
              <c:strCache>
                <c:ptCount val="5"/>
                <c:pt idx="0">
                  <c:v>Abduction</c:v>
                </c:pt>
                <c:pt idx="1">
                  <c:v>Traficking</c:v>
                </c:pt>
                <c:pt idx="2">
                  <c:v>Theft</c:v>
                </c:pt>
                <c:pt idx="3">
                  <c:v>Vandalism</c:v>
                </c:pt>
                <c:pt idx="4">
                  <c:v>Others</c:v>
                </c:pt>
              </c:strCache>
            </c:strRef>
          </c:cat>
          <c:val>
            <c:numRef>
              <c:f>Sheet1!$B$2:$B$6</c:f>
              <c:numCache>
                <c:formatCode>General</c:formatCode>
                <c:ptCount val="5"/>
                <c:pt idx="0">
                  <c:v>20</c:v>
                </c:pt>
                <c:pt idx="1">
                  <c:v>15</c:v>
                </c:pt>
                <c:pt idx="2">
                  <c:v>10</c:v>
                </c:pt>
                <c:pt idx="3">
                  <c:v>10</c:v>
                </c:pt>
                <c:pt idx="4">
                  <c:v>35</c:v>
                </c:pt>
              </c:numCache>
            </c:numRef>
          </c:val>
          <c:extLst>
            <c:ext xmlns:c16="http://schemas.microsoft.com/office/drawing/2014/chart" uri="{C3380CC4-5D6E-409C-BE32-E72D297353CC}">
              <c16:uniqueId val="{00000000-B71B-1A41-A911-4ECE110C9F13}"/>
            </c:ext>
          </c:extLst>
        </c:ser>
        <c:dLbls>
          <c:showLegendKey val="0"/>
          <c:showVal val="0"/>
          <c:showCatName val="0"/>
          <c:showSerName val="0"/>
          <c:showPercent val="0"/>
          <c:showBubbleSize val="0"/>
          <c:showLeaderLines val="1"/>
        </c:dLbls>
        <c:firstSliceAng val="0"/>
        <c:holeSize val="50"/>
      </c:doughnutChart>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4" Type="http://schemas.openxmlformats.org/officeDocument/2006/relationships/image" Target="../media/image8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4" Type="http://schemas.openxmlformats.org/officeDocument/2006/relationships/image" Target="../media/image8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6798A0-10EC-40AD-878E-E8C6E80417D6}"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D283B6A5-B2EC-0744-A3CC-43EF84510136}">
      <dgm:prSet/>
      <dgm:spPr>
        <a:xfrm>
          <a:off x="679688" y="206891"/>
          <a:ext cx="1958196" cy="1243454"/>
        </a:xfrm>
        <a:prstGeom prst="roundRect">
          <a:avLst>
            <a:gd name="adj" fmla="val 10000"/>
          </a:avLst>
        </a:prstGeom>
        <a:solidFill>
          <a:sysClr val="window" lastClr="FFFFFF">
            <a:alpha val="90000"/>
            <a:hueOff val="0"/>
            <a:satOff val="0"/>
            <a:lumOff val="0"/>
            <a:alphaOff val="0"/>
          </a:sysClr>
        </a:solidFill>
        <a:ln w="12700" cap="flat" cmpd="sng" algn="ctr">
          <a:solidFill>
            <a:srgbClr val="FFC000">
              <a:hueOff val="0"/>
              <a:satOff val="0"/>
              <a:lumOff val="0"/>
              <a:alphaOff val="0"/>
            </a:srgbClr>
          </a:solidFill>
          <a:prstDash val="solid"/>
          <a:miter lim="800000"/>
        </a:ln>
        <a:effectLst/>
      </dgm:spPr>
      <dgm:t>
        <a:bodyPr/>
        <a:lstStyle/>
        <a:p>
          <a:pPr>
            <a:buNone/>
          </a:pPr>
          <a:r>
            <a:rPr lang="en-US">
              <a:solidFill>
                <a:sysClr val="windowText" lastClr="000000">
                  <a:hueOff val="0"/>
                  <a:satOff val="0"/>
                  <a:lumOff val="0"/>
                  <a:alphaOff val="0"/>
                </a:sysClr>
              </a:solidFill>
              <a:latin typeface="Calibri" panose="020F0502020204030204"/>
              <a:ea typeface="+mn-ea"/>
              <a:cs typeface="+mn-cs"/>
            </a:rPr>
            <a:t>Parsing Incident Report for automatic extraction of Features</a:t>
          </a:r>
          <a:endParaRPr lang="en-US" dirty="0">
            <a:solidFill>
              <a:sysClr val="windowText" lastClr="000000">
                <a:hueOff val="0"/>
                <a:satOff val="0"/>
                <a:lumOff val="0"/>
                <a:alphaOff val="0"/>
              </a:sysClr>
            </a:solidFill>
            <a:latin typeface="Calibri" panose="020F0502020204030204"/>
            <a:ea typeface="+mn-ea"/>
            <a:cs typeface="+mn-cs"/>
          </a:endParaRPr>
        </a:p>
      </dgm:t>
    </dgm:pt>
    <dgm:pt modelId="{A3CCC4A9-3BA9-FF49-A26A-595AE1AE4CA1}" type="parTrans" cxnId="{721DC4C7-8BE0-ED44-9E86-3B70805AE817}">
      <dgm:prSet/>
      <dgm:spPr/>
      <dgm:t>
        <a:bodyPr/>
        <a:lstStyle/>
        <a:p>
          <a:endParaRPr lang="en-US"/>
        </a:p>
      </dgm:t>
    </dgm:pt>
    <dgm:pt modelId="{E9322DE3-6FBA-604C-B16F-F48BBC2578FC}" type="sibTrans" cxnId="{721DC4C7-8BE0-ED44-9E86-3B70805AE817}">
      <dgm:prSet/>
      <dgm:spPr/>
      <dgm:t>
        <a:bodyPr/>
        <a:lstStyle/>
        <a:p>
          <a:endParaRPr lang="en-US"/>
        </a:p>
      </dgm:t>
    </dgm:pt>
    <dgm:pt modelId="{70664A69-8E2D-7E44-AF16-4D4A3C16DE94}">
      <dgm:prSet/>
      <dgm:spPr>
        <a:xfrm>
          <a:off x="679688" y="2019855"/>
          <a:ext cx="1958196" cy="1243454"/>
        </a:xfrm>
        <a:prstGeom prst="roundRect">
          <a:avLst>
            <a:gd name="adj" fmla="val 10000"/>
          </a:avLst>
        </a:prstGeom>
        <a:solidFill>
          <a:sysClr val="window" lastClr="FFFFFF">
            <a:alpha val="90000"/>
            <a:hueOff val="0"/>
            <a:satOff val="0"/>
            <a:lumOff val="0"/>
            <a:alphaOff val="0"/>
          </a:sysClr>
        </a:solidFill>
        <a:ln w="12700" cap="flat" cmpd="sng" algn="ctr">
          <a:solidFill>
            <a:srgbClr val="70AD47">
              <a:hueOff val="0"/>
              <a:satOff val="0"/>
              <a:lumOff val="0"/>
              <a:alphaOff val="0"/>
            </a:srgbClr>
          </a:solidFill>
          <a:prstDash val="solid"/>
          <a:miter lim="800000"/>
        </a:ln>
        <a:effectLst/>
      </dgm:spPr>
      <dgm:t>
        <a:bodyPr/>
        <a:lstStyle/>
        <a:p>
          <a:pPr>
            <a:buNone/>
          </a:pPr>
          <a:r>
            <a:rPr lang="en-US" dirty="0">
              <a:solidFill>
                <a:sysClr val="windowText" lastClr="000000">
                  <a:hueOff val="0"/>
                  <a:satOff val="0"/>
                  <a:lumOff val="0"/>
                  <a:alphaOff val="0"/>
                </a:sysClr>
              </a:solidFill>
              <a:latin typeface="Calibri" panose="020F0502020204030204"/>
              <a:ea typeface="+mn-ea"/>
              <a:cs typeface="+mn-cs"/>
            </a:rPr>
            <a:t>Beneficial for creating Postgres Triggers to identify </a:t>
          </a:r>
          <a:r>
            <a:rPr lang="en-US" b="1" dirty="0">
              <a:solidFill>
                <a:sysClr val="windowText" lastClr="000000">
                  <a:hueOff val="0"/>
                  <a:satOff val="0"/>
                  <a:lumOff val="0"/>
                  <a:alphaOff val="0"/>
                </a:sysClr>
              </a:solidFill>
              <a:latin typeface="Cambria" panose="02040503050406030204" pitchFamily="18" charset="0"/>
              <a:ea typeface="+mn-ea"/>
              <a:cs typeface="+mn-cs"/>
            </a:rPr>
            <a:t>similarity of incoming incidents </a:t>
          </a:r>
          <a:r>
            <a:rPr lang="en-US" dirty="0">
              <a:solidFill>
                <a:sysClr val="windowText" lastClr="000000">
                  <a:hueOff val="0"/>
                  <a:satOff val="0"/>
                  <a:lumOff val="0"/>
                  <a:alphaOff val="0"/>
                </a:sysClr>
              </a:solidFill>
              <a:latin typeface="Calibri" panose="020F0502020204030204"/>
              <a:ea typeface="+mn-ea"/>
              <a:cs typeface="+mn-cs"/>
            </a:rPr>
            <a:t>to previous queries</a:t>
          </a:r>
        </a:p>
      </dgm:t>
    </dgm:pt>
    <dgm:pt modelId="{8E6E9E04-B3AF-1741-A32E-EC3FE061EBF7}" type="parTrans" cxnId="{3CDC35F4-E8EC-8A46-9CA4-ACD27FFCADDA}">
      <dgm:prSet/>
      <dgm:spPr>
        <a:xfrm>
          <a:off x="1395489" y="1243648"/>
          <a:ext cx="91440" cy="569508"/>
        </a:xfrm>
        <a:custGeom>
          <a:avLst/>
          <a:gdLst/>
          <a:ahLst/>
          <a:cxnLst/>
          <a:rect l="0" t="0" r="0" b="0"/>
          <a:pathLst>
            <a:path>
              <a:moveTo>
                <a:pt x="45720" y="0"/>
              </a:moveTo>
              <a:lnTo>
                <a:pt x="45720" y="569508"/>
              </a:lnTo>
            </a:path>
          </a:pathLst>
        </a:custGeom>
        <a:noFill/>
        <a:ln w="12700" cap="flat" cmpd="sng" algn="ctr">
          <a:solidFill>
            <a:srgbClr val="70AD47">
              <a:hueOff val="0"/>
              <a:satOff val="0"/>
              <a:lumOff val="0"/>
              <a:alphaOff val="0"/>
            </a:srgbClr>
          </a:solidFill>
          <a:prstDash val="solid"/>
          <a:miter lim="800000"/>
        </a:ln>
        <a:effectLst/>
      </dgm:spPr>
      <dgm:t>
        <a:bodyPr/>
        <a:lstStyle/>
        <a:p>
          <a:endParaRPr lang="en-US"/>
        </a:p>
      </dgm:t>
    </dgm:pt>
    <dgm:pt modelId="{56BE8848-F12F-0D42-A4C0-845131CE8970}" type="sibTrans" cxnId="{3CDC35F4-E8EC-8A46-9CA4-ACD27FFCADDA}">
      <dgm:prSet/>
      <dgm:spPr/>
      <dgm:t>
        <a:bodyPr/>
        <a:lstStyle/>
        <a:p>
          <a:endParaRPr lang="en-US"/>
        </a:p>
      </dgm:t>
    </dgm:pt>
    <dgm:pt modelId="{D08EB1EC-2772-114C-84A2-7F1CEB1A763C}">
      <dgm:prSet/>
      <dgm:spPr>
        <a:xfrm>
          <a:off x="4269716" y="206891"/>
          <a:ext cx="1958196" cy="1243454"/>
        </a:xfrm>
        <a:prstGeom prst="roundRect">
          <a:avLst>
            <a:gd name="adj" fmla="val 10000"/>
          </a:avLst>
        </a:prstGeom>
        <a:solidFill>
          <a:sysClr val="window" lastClr="FFFFFF">
            <a:alpha val="90000"/>
            <a:hueOff val="0"/>
            <a:satOff val="0"/>
            <a:lumOff val="0"/>
            <a:alphaOff val="0"/>
          </a:sysClr>
        </a:solidFill>
        <a:ln w="12700" cap="flat" cmpd="sng" algn="ctr">
          <a:solidFill>
            <a:srgbClr val="FFC000">
              <a:hueOff val="0"/>
              <a:satOff val="0"/>
              <a:lumOff val="0"/>
              <a:alphaOff val="0"/>
            </a:srgbClr>
          </a:solidFill>
          <a:prstDash val="solid"/>
          <a:miter lim="800000"/>
        </a:ln>
        <a:effectLst/>
      </dgm:spPr>
      <dgm:t>
        <a:bodyPr/>
        <a:lstStyle/>
        <a:p>
          <a:pPr>
            <a:buNone/>
          </a:pPr>
          <a:r>
            <a:rPr lang="en-US" b="1" dirty="0">
              <a:solidFill>
                <a:sysClr val="windowText" lastClr="000000">
                  <a:hueOff val="0"/>
                  <a:satOff val="0"/>
                  <a:lumOff val="0"/>
                  <a:alphaOff val="0"/>
                </a:sysClr>
              </a:solidFill>
              <a:latin typeface="Cambria" panose="02040503050406030204" pitchFamily="18" charset="0"/>
              <a:ea typeface="+mn-ea"/>
              <a:cs typeface="+mn-cs"/>
            </a:rPr>
            <a:t>Approach 1:</a:t>
          </a:r>
          <a:r>
            <a:rPr lang="en-US" dirty="0">
              <a:solidFill>
                <a:sysClr val="windowText" lastClr="000000">
                  <a:hueOff val="0"/>
                  <a:satOff val="0"/>
                  <a:lumOff val="0"/>
                  <a:alphaOff val="0"/>
                </a:sysClr>
              </a:solidFill>
              <a:latin typeface="Calibri" panose="020F0502020204030204"/>
              <a:ea typeface="+mn-ea"/>
              <a:cs typeface="+mn-cs"/>
            </a:rPr>
            <a:t> Build Regular expressions to filter out features and feature values. Assumptions - </a:t>
          </a:r>
        </a:p>
      </dgm:t>
    </dgm:pt>
    <dgm:pt modelId="{2FB341DF-7CCB-3C43-B846-9D19525AD642}" type="parTrans" cxnId="{7598A67A-DFBC-E444-8385-E922E799A7E8}">
      <dgm:prSet/>
      <dgm:spPr/>
      <dgm:t>
        <a:bodyPr/>
        <a:lstStyle/>
        <a:p>
          <a:endParaRPr lang="en-US"/>
        </a:p>
      </dgm:t>
    </dgm:pt>
    <dgm:pt modelId="{79E84ED7-EE49-C94F-BEB8-848AA2E0D8A4}" type="sibTrans" cxnId="{7598A67A-DFBC-E444-8385-E922E799A7E8}">
      <dgm:prSet/>
      <dgm:spPr/>
      <dgm:t>
        <a:bodyPr/>
        <a:lstStyle/>
        <a:p>
          <a:endParaRPr lang="en-US"/>
        </a:p>
      </dgm:t>
    </dgm:pt>
    <dgm:pt modelId="{4EFC65AD-B578-2348-B8C5-46FBC7E27625}">
      <dgm:prSet/>
      <dgm:spPr>
        <a:xfrm>
          <a:off x="3073040" y="2019855"/>
          <a:ext cx="1958196" cy="1243454"/>
        </a:xfrm>
        <a:prstGeom prst="roundRect">
          <a:avLst>
            <a:gd name="adj" fmla="val 10000"/>
          </a:avLst>
        </a:prstGeom>
        <a:solidFill>
          <a:sysClr val="window" lastClr="FFFFFF">
            <a:alpha val="90000"/>
            <a:hueOff val="0"/>
            <a:satOff val="0"/>
            <a:lumOff val="0"/>
            <a:alphaOff val="0"/>
          </a:sysClr>
        </a:solidFill>
        <a:ln w="12700" cap="flat" cmpd="sng" algn="ctr">
          <a:solidFill>
            <a:srgbClr val="70AD47">
              <a:hueOff val="0"/>
              <a:satOff val="0"/>
              <a:lumOff val="0"/>
              <a:alphaOff val="0"/>
            </a:srgbClr>
          </a:solidFill>
          <a:prstDash val="solid"/>
          <a:miter lim="800000"/>
        </a:ln>
        <a:effectLst/>
      </dgm:spPr>
      <dgm:t>
        <a:bodyPr/>
        <a:lstStyle/>
        <a:p>
          <a:pPr>
            <a:buNone/>
          </a:pPr>
          <a:r>
            <a:rPr lang="en-US" dirty="0">
              <a:solidFill>
                <a:sysClr val="windowText" lastClr="000000">
                  <a:hueOff val="0"/>
                  <a:satOff val="0"/>
                  <a:lumOff val="0"/>
                  <a:alphaOff val="0"/>
                </a:sysClr>
              </a:solidFill>
              <a:latin typeface="Calibri" panose="020F0502020204030204"/>
              <a:ea typeface="+mn-ea"/>
              <a:cs typeface="+mn-cs"/>
            </a:rPr>
            <a:t>Reports are highly regular </a:t>
          </a:r>
        </a:p>
      </dgm:t>
    </dgm:pt>
    <dgm:pt modelId="{5B93627D-AC5B-9747-BB85-84640037DC0C}" type="parTrans" cxnId="{AF8919DF-3FEC-3643-8BB5-0F037747D2C2}">
      <dgm:prSet/>
      <dgm:spPr>
        <a:xfrm>
          <a:off x="3834561" y="1243648"/>
          <a:ext cx="1196675" cy="569508"/>
        </a:xfrm>
        <a:custGeom>
          <a:avLst/>
          <a:gdLst/>
          <a:ahLst/>
          <a:cxnLst/>
          <a:rect l="0" t="0" r="0" b="0"/>
          <a:pathLst>
            <a:path>
              <a:moveTo>
                <a:pt x="1196675" y="0"/>
              </a:moveTo>
              <a:lnTo>
                <a:pt x="1196675" y="388103"/>
              </a:lnTo>
              <a:lnTo>
                <a:pt x="0" y="388103"/>
              </a:lnTo>
              <a:lnTo>
                <a:pt x="0" y="569508"/>
              </a:lnTo>
            </a:path>
          </a:pathLst>
        </a:custGeom>
        <a:noFill/>
        <a:ln w="12700" cap="flat" cmpd="sng" algn="ctr">
          <a:solidFill>
            <a:srgbClr val="70AD47">
              <a:hueOff val="0"/>
              <a:satOff val="0"/>
              <a:lumOff val="0"/>
              <a:alphaOff val="0"/>
            </a:srgbClr>
          </a:solidFill>
          <a:prstDash val="solid"/>
          <a:miter lim="800000"/>
        </a:ln>
        <a:effectLst/>
      </dgm:spPr>
      <dgm:t>
        <a:bodyPr/>
        <a:lstStyle/>
        <a:p>
          <a:endParaRPr lang="en-US"/>
        </a:p>
      </dgm:t>
    </dgm:pt>
    <dgm:pt modelId="{78D91874-59EC-2F49-877C-DC633393FD36}" type="sibTrans" cxnId="{AF8919DF-3FEC-3643-8BB5-0F037747D2C2}">
      <dgm:prSet/>
      <dgm:spPr/>
      <dgm:t>
        <a:bodyPr/>
        <a:lstStyle/>
        <a:p>
          <a:endParaRPr lang="en-US"/>
        </a:p>
      </dgm:t>
    </dgm:pt>
    <dgm:pt modelId="{65154C8B-20C1-4B45-884F-88B75ADDAE80}">
      <dgm:prSet/>
      <dgm:spPr>
        <a:xfrm>
          <a:off x="5466391" y="2019855"/>
          <a:ext cx="1958196" cy="1243454"/>
        </a:xfrm>
        <a:prstGeom prst="roundRect">
          <a:avLst>
            <a:gd name="adj" fmla="val 10000"/>
          </a:avLst>
        </a:prstGeom>
        <a:solidFill>
          <a:sysClr val="window" lastClr="FFFFFF">
            <a:alpha val="90000"/>
            <a:hueOff val="0"/>
            <a:satOff val="0"/>
            <a:lumOff val="0"/>
            <a:alphaOff val="0"/>
          </a:sysClr>
        </a:solidFill>
        <a:ln w="12700" cap="flat" cmpd="sng" algn="ctr">
          <a:solidFill>
            <a:srgbClr val="70AD47">
              <a:hueOff val="0"/>
              <a:satOff val="0"/>
              <a:lumOff val="0"/>
              <a:alphaOff val="0"/>
            </a:srgbClr>
          </a:solidFill>
          <a:prstDash val="solid"/>
          <a:miter lim="800000"/>
        </a:ln>
        <a:effectLst/>
      </dgm:spPr>
      <dgm:t>
        <a:bodyPr/>
        <a:lstStyle/>
        <a:p>
          <a:pPr>
            <a:buNone/>
          </a:pPr>
          <a:r>
            <a:rPr lang="en-US">
              <a:solidFill>
                <a:sysClr val="windowText" lastClr="000000">
                  <a:hueOff val="0"/>
                  <a:satOff val="0"/>
                  <a:lumOff val="0"/>
                  <a:alphaOff val="0"/>
                </a:sysClr>
              </a:solidFill>
              <a:latin typeface="Calibri" panose="020F0502020204030204"/>
              <a:ea typeface="+mn-ea"/>
              <a:cs typeface="+mn-cs"/>
            </a:rPr>
            <a:t>Report follows grammar and is correctly structured</a:t>
          </a:r>
          <a:endParaRPr lang="en-US" dirty="0">
            <a:solidFill>
              <a:sysClr val="windowText" lastClr="000000">
                <a:hueOff val="0"/>
                <a:satOff val="0"/>
                <a:lumOff val="0"/>
                <a:alphaOff val="0"/>
              </a:sysClr>
            </a:solidFill>
            <a:latin typeface="Calibri" panose="020F0502020204030204"/>
            <a:ea typeface="+mn-ea"/>
            <a:cs typeface="+mn-cs"/>
          </a:endParaRPr>
        </a:p>
      </dgm:t>
    </dgm:pt>
    <dgm:pt modelId="{DCBCEF33-1030-3841-A311-AC0C0CE84B9A}" type="parTrans" cxnId="{C9E29BD7-7AD8-624D-B5AE-44EE1CAD18D1}">
      <dgm:prSet/>
      <dgm:spPr>
        <a:xfrm>
          <a:off x="5031237" y="1243648"/>
          <a:ext cx="1196675" cy="569508"/>
        </a:xfrm>
        <a:custGeom>
          <a:avLst/>
          <a:gdLst/>
          <a:ahLst/>
          <a:cxnLst/>
          <a:rect l="0" t="0" r="0" b="0"/>
          <a:pathLst>
            <a:path>
              <a:moveTo>
                <a:pt x="0" y="0"/>
              </a:moveTo>
              <a:lnTo>
                <a:pt x="0" y="388103"/>
              </a:lnTo>
              <a:lnTo>
                <a:pt x="1196675" y="388103"/>
              </a:lnTo>
              <a:lnTo>
                <a:pt x="1196675" y="569508"/>
              </a:lnTo>
            </a:path>
          </a:pathLst>
        </a:custGeom>
        <a:noFill/>
        <a:ln w="12700" cap="flat" cmpd="sng" algn="ctr">
          <a:solidFill>
            <a:srgbClr val="70AD47">
              <a:hueOff val="0"/>
              <a:satOff val="0"/>
              <a:lumOff val="0"/>
              <a:alphaOff val="0"/>
            </a:srgbClr>
          </a:solidFill>
          <a:prstDash val="solid"/>
          <a:miter lim="800000"/>
        </a:ln>
        <a:effectLst/>
      </dgm:spPr>
      <dgm:t>
        <a:bodyPr/>
        <a:lstStyle/>
        <a:p>
          <a:endParaRPr lang="en-US"/>
        </a:p>
      </dgm:t>
    </dgm:pt>
    <dgm:pt modelId="{B9532622-C0BA-C94D-8201-48A3810599B7}" type="sibTrans" cxnId="{C9E29BD7-7AD8-624D-B5AE-44EE1CAD18D1}">
      <dgm:prSet/>
      <dgm:spPr/>
      <dgm:t>
        <a:bodyPr/>
        <a:lstStyle/>
        <a:p>
          <a:endParaRPr lang="en-US"/>
        </a:p>
      </dgm:t>
    </dgm:pt>
    <dgm:pt modelId="{86039441-9544-AC47-A194-450131EEFC73}" type="pres">
      <dgm:prSet presAssocID="{386798A0-10EC-40AD-878E-E8C6E80417D6}" presName="hierChild1" presStyleCnt="0">
        <dgm:presLayoutVars>
          <dgm:chPref val="1"/>
          <dgm:dir/>
          <dgm:animOne val="branch"/>
          <dgm:animLvl val="lvl"/>
          <dgm:resizeHandles/>
        </dgm:presLayoutVars>
      </dgm:prSet>
      <dgm:spPr/>
    </dgm:pt>
    <dgm:pt modelId="{FB43BA91-5972-9A48-8E16-8C247CDEB2A3}" type="pres">
      <dgm:prSet presAssocID="{D283B6A5-B2EC-0744-A3CC-43EF84510136}" presName="hierRoot1" presStyleCnt="0"/>
      <dgm:spPr/>
    </dgm:pt>
    <dgm:pt modelId="{0A67CE4B-9D9F-1648-ACA3-595E43A5C2D3}" type="pres">
      <dgm:prSet presAssocID="{D283B6A5-B2EC-0744-A3CC-43EF84510136}" presName="composite" presStyleCnt="0"/>
      <dgm:spPr/>
    </dgm:pt>
    <dgm:pt modelId="{EA673A2B-5874-C848-8480-C9F80276CFA9}" type="pres">
      <dgm:prSet presAssocID="{D283B6A5-B2EC-0744-A3CC-43EF84510136}" presName="background" presStyleLbl="node0" presStyleIdx="0" presStyleCnt="2"/>
      <dgm:spPr>
        <a:xfrm>
          <a:off x="462111" y="193"/>
          <a:ext cx="1958196" cy="1243454"/>
        </a:xfrm>
        <a:prstGeom prst="roundRect">
          <a:avLst>
            <a:gd name="adj" fmla="val 10000"/>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67B337C7-313C-F34B-AE76-861E87161AB6}" type="pres">
      <dgm:prSet presAssocID="{D283B6A5-B2EC-0744-A3CC-43EF84510136}" presName="text" presStyleLbl="fgAcc0" presStyleIdx="0" presStyleCnt="2">
        <dgm:presLayoutVars>
          <dgm:chPref val="3"/>
        </dgm:presLayoutVars>
      </dgm:prSet>
      <dgm:spPr/>
    </dgm:pt>
    <dgm:pt modelId="{C9448FB6-61DE-4948-BD3D-90E511351D04}" type="pres">
      <dgm:prSet presAssocID="{D283B6A5-B2EC-0744-A3CC-43EF84510136}" presName="hierChild2" presStyleCnt="0"/>
      <dgm:spPr/>
    </dgm:pt>
    <dgm:pt modelId="{0D244E86-B1CF-6C4D-BDCE-01D8E3A8811E}" type="pres">
      <dgm:prSet presAssocID="{8E6E9E04-B3AF-1741-A32E-EC3FE061EBF7}" presName="Name10" presStyleLbl="parChTrans1D2" presStyleIdx="0" presStyleCnt="3"/>
      <dgm:spPr/>
    </dgm:pt>
    <dgm:pt modelId="{A538AC67-35F2-6444-B202-48EC5A05086A}" type="pres">
      <dgm:prSet presAssocID="{70664A69-8E2D-7E44-AF16-4D4A3C16DE94}" presName="hierRoot2" presStyleCnt="0"/>
      <dgm:spPr/>
    </dgm:pt>
    <dgm:pt modelId="{CAD6EC87-10BB-F540-A8F4-74967700F0DE}" type="pres">
      <dgm:prSet presAssocID="{70664A69-8E2D-7E44-AF16-4D4A3C16DE94}" presName="composite2" presStyleCnt="0"/>
      <dgm:spPr/>
    </dgm:pt>
    <dgm:pt modelId="{A4C71E9C-8047-3F45-8F33-15259F887284}" type="pres">
      <dgm:prSet presAssocID="{70664A69-8E2D-7E44-AF16-4D4A3C16DE94}" presName="background2" presStyleLbl="node2" presStyleIdx="0" presStyleCnt="3"/>
      <dgm:spPr>
        <a:xfrm>
          <a:off x="462111" y="1813157"/>
          <a:ext cx="1958196" cy="1243454"/>
        </a:xfrm>
        <a:prstGeom prst="roundRect">
          <a:avLst>
            <a:gd name="adj" fmla="val 10000"/>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ED6BEB38-F4E2-9346-A81F-724EB2FED019}" type="pres">
      <dgm:prSet presAssocID="{70664A69-8E2D-7E44-AF16-4D4A3C16DE94}" presName="text2" presStyleLbl="fgAcc2" presStyleIdx="0" presStyleCnt="3">
        <dgm:presLayoutVars>
          <dgm:chPref val="3"/>
        </dgm:presLayoutVars>
      </dgm:prSet>
      <dgm:spPr/>
    </dgm:pt>
    <dgm:pt modelId="{D6A2E7E7-7098-9040-B386-2ABECCA1EE26}" type="pres">
      <dgm:prSet presAssocID="{70664A69-8E2D-7E44-AF16-4D4A3C16DE94}" presName="hierChild3" presStyleCnt="0"/>
      <dgm:spPr/>
    </dgm:pt>
    <dgm:pt modelId="{4BF4235A-B50D-A44F-B00F-E60762DE9C95}" type="pres">
      <dgm:prSet presAssocID="{D08EB1EC-2772-114C-84A2-7F1CEB1A763C}" presName="hierRoot1" presStyleCnt="0"/>
      <dgm:spPr/>
    </dgm:pt>
    <dgm:pt modelId="{F58AB36B-4FC6-BB4E-AB9B-EBDDAA1D6E1E}" type="pres">
      <dgm:prSet presAssocID="{D08EB1EC-2772-114C-84A2-7F1CEB1A763C}" presName="composite" presStyleCnt="0"/>
      <dgm:spPr/>
    </dgm:pt>
    <dgm:pt modelId="{38F7485A-6808-A64E-8F57-59D0075B0A7B}" type="pres">
      <dgm:prSet presAssocID="{D08EB1EC-2772-114C-84A2-7F1CEB1A763C}" presName="background" presStyleLbl="node0" presStyleIdx="1" presStyleCnt="2"/>
      <dgm:spPr>
        <a:xfrm>
          <a:off x="4052138" y="193"/>
          <a:ext cx="1958196" cy="1243454"/>
        </a:xfrm>
        <a:prstGeom prst="roundRect">
          <a:avLst>
            <a:gd name="adj" fmla="val 10000"/>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7B1476C7-AAF9-D040-859E-0769DF0460A1}" type="pres">
      <dgm:prSet presAssocID="{D08EB1EC-2772-114C-84A2-7F1CEB1A763C}" presName="text" presStyleLbl="fgAcc0" presStyleIdx="1" presStyleCnt="2">
        <dgm:presLayoutVars>
          <dgm:chPref val="3"/>
        </dgm:presLayoutVars>
      </dgm:prSet>
      <dgm:spPr/>
    </dgm:pt>
    <dgm:pt modelId="{8A2E8EBC-BE2C-9A4C-9C2E-651EB737CDF5}" type="pres">
      <dgm:prSet presAssocID="{D08EB1EC-2772-114C-84A2-7F1CEB1A763C}" presName="hierChild2" presStyleCnt="0"/>
      <dgm:spPr/>
    </dgm:pt>
    <dgm:pt modelId="{65D4F229-8A3E-FE44-AF21-E62D3904E175}" type="pres">
      <dgm:prSet presAssocID="{5B93627D-AC5B-9747-BB85-84640037DC0C}" presName="Name10" presStyleLbl="parChTrans1D2" presStyleIdx="1" presStyleCnt="3"/>
      <dgm:spPr/>
    </dgm:pt>
    <dgm:pt modelId="{AA1B5B9F-2261-2044-A092-66540CAEEFD0}" type="pres">
      <dgm:prSet presAssocID="{4EFC65AD-B578-2348-B8C5-46FBC7E27625}" presName="hierRoot2" presStyleCnt="0"/>
      <dgm:spPr/>
    </dgm:pt>
    <dgm:pt modelId="{1BA73F3A-08A9-F540-8B7E-3753FBD6571F}" type="pres">
      <dgm:prSet presAssocID="{4EFC65AD-B578-2348-B8C5-46FBC7E27625}" presName="composite2" presStyleCnt="0"/>
      <dgm:spPr/>
    </dgm:pt>
    <dgm:pt modelId="{1F6746B2-E91F-EC44-BAD9-7D62B238A3FE}" type="pres">
      <dgm:prSet presAssocID="{4EFC65AD-B578-2348-B8C5-46FBC7E27625}" presName="background2" presStyleLbl="node2" presStyleIdx="1" presStyleCnt="3"/>
      <dgm:spPr>
        <a:xfrm>
          <a:off x="2855462" y="1813157"/>
          <a:ext cx="1958196" cy="1243454"/>
        </a:xfrm>
        <a:prstGeom prst="roundRect">
          <a:avLst>
            <a:gd name="adj" fmla="val 10000"/>
          </a:avLst>
        </a:prstGeom>
        <a:solidFill>
          <a:srgbClr val="FF0000"/>
        </a:solidFill>
        <a:ln w="12700" cap="flat" cmpd="sng" algn="ctr">
          <a:solidFill>
            <a:sysClr val="window" lastClr="FFFFFF">
              <a:hueOff val="0"/>
              <a:satOff val="0"/>
              <a:lumOff val="0"/>
              <a:alphaOff val="0"/>
            </a:sysClr>
          </a:solidFill>
          <a:prstDash val="solid"/>
          <a:miter lim="800000"/>
        </a:ln>
        <a:effectLst/>
      </dgm:spPr>
    </dgm:pt>
    <dgm:pt modelId="{F12C3735-2942-B64A-9C8A-1386819F5480}" type="pres">
      <dgm:prSet presAssocID="{4EFC65AD-B578-2348-B8C5-46FBC7E27625}" presName="text2" presStyleLbl="fgAcc2" presStyleIdx="1" presStyleCnt="3">
        <dgm:presLayoutVars>
          <dgm:chPref val="3"/>
        </dgm:presLayoutVars>
      </dgm:prSet>
      <dgm:spPr/>
    </dgm:pt>
    <dgm:pt modelId="{C4FB899F-11AA-584C-8383-5CD382316D4C}" type="pres">
      <dgm:prSet presAssocID="{4EFC65AD-B578-2348-B8C5-46FBC7E27625}" presName="hierChild3" presStyleCnt="0"/>
      <dgm:spPr/>
    </dgm:pt>
    <dgm:pt modelId="{AD14647A-AABA-DE42-A45C-0FD831B3F613}" type="pres">
      <dgm:prSet presAssocID="{DCBCEF33-1030-3841-A311-AC0C0CE84B9A}" presName="Name10" presStyleLbl="parChTrans1D2" presStyleIdx="2" presStyleCnt="3"/>
      <dgm:spPr/>
    </dgm:pt>
    <dgm:pt modelId="{0DA45E12-77B1-3547-87EA-9D46893E6121}" type="pres">
      <dgm:prSet presAssocID="{65154C8B-20C1-4B45-884F-88B75ADDAE80}" presName="hierRoot2" presStyleCnt="0"/>
      <dgm:spPr/>
    </dgm:pt>
    <dgm:pt modelId="{1BFE0356-0CD2-024B-8C1D-5C134922690F}" type="pres">
      <dgm:prSet presAssocID="{65154C8B-20C1-4B45-884F-88B75ADDAE80}" presName="composite2" presStyleCnt="0"/>
      <dgm:spPr/>
    </dgm:pt>
    <dgm:pt modelId="{666BFAF1-414B-E441-8EB1-81EA923D8615}" type="pres">
      <dgm:prSet presAssocID="{65154C8B-20C1-4B45-884F-88B75ADDAE80}" presName="background2" presStyleLbl="node2" presStyleIdx="2" presStyleCnt="3"/>
      <dgm:spPr>
        <a:xfrm>
          <a:off x="5248814" y="1813157"/>
          <a:ext cx="1958196" cy="1243454"/>
        </a:xfrm>
        <a:prstGeom prst="roundRect">
          <a:avLst>
            <a:gd name="adj" fmla="val 10000"/>
          </a:avLst>
        </a:prstGeom>
        <a:solidFill>
          <a:srgbClr val="FF0000"/>
        </a:solidFill>
        <a:ln w="12700" cap="flat" cmpd="sng" algn="ctr">
          <a:solidFill>
            <a:sysClr val="window" lastClr="FFFFFF">
              <a:hueOff val="0"/>
              <a:satOff val="0"/>
              <a:lumOff val="0"/>
              <a:alphaOff val="0"/>
            </a:sysClr>
          </a:solidFill>
          <a:prstDash val="solid"/>
          <a:miter lim="800000"/>
        </a:ln>
        <a:effectLst/>
      </dgm:spPr>
    </dgm:pt>
    <dgm:pt modelId="{928CF848-7F1B-DE4B-8960-80DE6657F371}" type="pres">
      <dgm:prSet presAssocID="{65154C8B-20C1-4B45-884F-88B75ADDAE80}" presName="text2" presStyleLbl="fgAcc2" presStyleIdx="2" presStyleCnt="3">
        <dgm:presLayoutVars>
          <dgm:chPref val="3"/>
        </dgm:presLayoutVars>
      </dgm:prSet>
      <dgm:spPr/>
    </dgm:pt>
    <dgm:pt modelId="{673B0269-9E38-194A-B399-69E62E614BFE}" type="pres">
      <dgm:prSet presAssocID="{65154C8B-20C1-4B45-884F-88B75ADDAE80}" presName="hierChild3" presStyleCnt="0"/>
      <dgm:spPr/>
    </dgm:pt>
  </dgm:ptLst>
  <dgm:cxnLst>
    <dgm:cxn modelId="{9BF85D10-623A-9C4E-8F24-F76795526591}" type="presOf" srcId="{D08EB1EC-2772-114C-84A2-7F1CEB1A763C}" destId="{7B1476C7-AAF9-D040-859E-0769DF0460A1}" srcOrd="0" destOrd="0" presId="urn:microsoft.com/office/officeart/2005/8/layout/hierarchy1"/>
    <dgm:cxn modelId="{8E4D421C-DFCD-7E43-B875-AB3B72CD31DB}" type="presOf" srcId="{8E6E9E04-B3AF-1741-A32E-EC3FE061EBF7}" destId="{0D244E86-B1CF-6C4D-BDCE-01D8E3A8811E}" srcOrd="0" destOrd="0" presId="urn:microsoft.com/office/officeart/2005/8/layout/hierarchy1"/>
    <dgm:cxn modelId="{DC61363C-B4B2-DD47-B70D-E30574380A00}" type="presOf" srcId="{DCBCEF33-1030-3841-A311-AC0C0CE84B9A}" destId="{AD14647A-AABA-DE42-A45C-0FD831B3F613}" srcOrd="0" destOrd="0" presId="urn:microsoft.com/office/officeart/2005/8/layout/hierarchy1"/>
    <dgm:cxn modelId="{5B1B0946-A75B-E646-A122-CE250E6A9DBD}" type="presOf" srcId="{5B93627D-AC5B-9747-BB85-84640037DC0C}" destId="{65D4F229-8A3E-FE44-AF21-E62D3904E175}" srcOrd="0" destOrd="0" presId="urn:microsoft.com/office/officeart/2005/8/layout/hierarchy1"/>
    <dgm:cxn modelId="{7598A67A-DFBC-E444-8385-E922E799A7E8}" srcId="{386798A0-10EC-40AD-878E-E8C6E80417D6}" destId="{D08EB1EC-2772-114C-84A2-7F1CEB1A763C}" srcOrd="1" destOrd="0" parTransId="{2FB341DF-7CCB-3C43-B846-9D19525AD642}" sibTransId="{79E84ED7-EE49-C94F-BEB8-848AA2E0D8A4}"/>
    <dgm:cxn modelId="{90D3787E-CF28-6D41-BBDB-2E2C1E049EB7}" type="presOf" srcId="{386798A0-10EC-40AD-878E-E8C6E80417D6}" destId="{86039441-9544-AC47-A194-450131EEFC73}" srcOrd="0" destOrd="0" presId="urn:microsoft.com/office/officeart/2005/8/layout/hierarchy1"/>
    <dgm:cxn modelId="{DA52C3AC-F1C5-2D4C-83BA-7676DF0422E6}" type="presOf" srcId="{65154C8B-20C1-4B45-884F-88B75ADDAE80}" destId="{928CF848-7F1B-DE4B-8960-80DE6657F371}" srcOrd="0" destOrd="0" presId="urn:microsoft.com/office/officeart/2005/8/layout/hierarchy1"/>
    <dgm:cxn modelId="{D5B746BA-9923-A244-A287-B49CB91F18DB}" type="presOf" srcId="{70664A69-8E2D-7E44-AF16-4D4A3C16DE94}" destId="{ED6BEB38-F4E2-9346-A81F-724EB2FED019}" srcOrd="0" destOrd="0" presId="urn:microsoft.com/office/officeart/2005/8/layout/hierarchy1"/>
    <dgm:cxn modelId="{06B08DBF-4FEB-EB42-A9FB-80EBF6DFDFA3}" type="presOf" srcId="{D283B6A5-B2EC-0744-A3CC-43EF84510136}" destId="{67B337C7-313C-F34B-AE76-861E87161AB6}" srcOrd="0" destOrd="0" presId="urn:microsoft.com/office/officeart/2005/8/layout/hierarchy1"/>
    <dgm:cxn modelId="{721DC4C7-8BE0-ED44-9E86-3B70805AE817}" srcId="{386798A0-10EC-40AD-878E-E8C6E80417D6}" destId="{D283B6A5-B2EC-0744-A3CC-43EF84510136}" srcOrd="0" destOrd="0" parTransId="{A3CCC4A9-3BA9-FF49-A26A-595AE1AE4CA1}" sibTransId="{E9322DE3-6FBA-604C-B16F-F48BBC2578FC}"/>
    <dgm:cxn modelId="{C9E29BD7-7AD8-624D-B5AE-44EE1CAD18D1}" srcId="{D08EB1EC-2772-114C-84A2-7F1CEB1A763C}" destId="{65154C8B-20C1-4B45-884F-88B75ADDAE80}" srcOrd="1" destOrd="0" parTransId="{DCBCEF33-1030-3841-A311-AC0C0CE84B9A}" sibTransId="{B9532622-C0BA-C94D-8201-48A3810599B7}"/>
    <dgm:cxn modelId="{AF8919DF-3FEC-3643-8BB5-0F037747D2C2}" srcId="{D08EB1EC-2772-114C-84A2-7F1CEB1A763C}" destId="{4EFC65AD-B578-2348-B8C5-46FBC7E27625}" srcOrd="0" destOrd="0" parTransId="{5B93627D-AC5B-9747-BB85-84640037DC0C}" sibTransId="{78D91874-59EC-2F49-877C-DC633393FD36}"/>
    <dgm:cxn modelId="{3CDC35F4-E8EC-8A46-9CA4-ACD27FFCADDA}" srcId="{D283B6A5-B2EC-0744-A3CC-43EF84510136}" destId="{70664A69-8E2D-7E44-AF16-4D4A3C16DE94}" srcOrd="0" destOrd="0" parTransId="{8E6E9E04-B3AF-1741-A32E-EC3FE061EBF7}" sibTransId="{56BE8848-F12F-0D42-A4C0-845131CE8970}"/>
    <dgm:cxn modelId="{F6087DFD-74FA-5D4F-B903-BD8ABCFCF3B3}" type="presOf" srcId="{4EFC65AD-B578-2348-B8C5-46FBC7E27625}" destId="{F12C3735-2942-B64A-9C8A-1386819F5480}" srcOrd="0" destOrd="0" presId="urn:microsoft.com/office/officeart/2005/8/layout/hierarchy1"/>
    <dgm:cxn modelId="{AF231400-24EC-6B4A-953E-7E0AC38EA905}" type="presParOf" srcId="{86039441-9544-AC47-A194-450131EEFC73}" destId="{FB43BA91-5972-9A48-8E16-8C247CDEB2A3}" srcOrd="0" destOrd="0" presId="urn:microsoft.com/office/officeart/2005/8/layout/hierarchy1"/>
    <dgm:cxn modelId="{3D411D8E-4AD1-F140-9A54-EA99422D441D}" type="presParOf" srcId="{FB43BA91-5972-9A48-8E16-8C247CDEB2A3}" destId="{0A67CE4B-9D9F-1648-ACA3-595E43A5C2D3}" srcOrd="0" destOrd="0" presId="urn:microsoft.com/office/officeart/2005/8/layout/hierarchy1"/>
    <dgm:cxn modelId="{C3A4F2D6-FDA5-A049-B604-1C8D3E3F77F1}" type="presParOf" srcId="{0A67CE4B-9D9F-1648-ACA3-595E43A5C2D3}" destId="{EA673A2B-5874-C848-8480-C9F80276CFA9}" srcOrd="0" destOrd="0" presId="urn:microsoft.com/office/officeart/2005/8/layout/hierarchy1"/>
    <dgm:cxn modelId="{FA1756E5-E40F-5042-B7C2-0531A6674551}" type="presParOf" srcId="{0A67CE4B-9D9F-1648-ACA3-595E43A5C2D3}" destId="{67B337C7-313C-F34B-AE76-861E87161AB6}" srcOrd="1" destOrd="0" presId="urn:microsoft.com/office/officeart/2005/8/layout/hierarchy1"/>
    <dgm:cxn modelId="{594FDE27-916C-FE44-9088-3186AD8905C6}" type="presParOf" srcId="{FB43BA91-5972-9A48-8E16-8C247CDEB2A3}" destId="{C9448FB6-61DE-4948-BD3D-90E511351D04}" srcOrd="1" destOrd="0" presId="urn:microsoft.com/office/officeart/2005/8/layout/hierarchy1"/>
    <dgm:cxn modelId="{028553AB-0096-B747-BE62-3D950AE258CF}" type="presParOf" srcId="{C9448FB6-61DE-4948-BD3D-90E511351D04}" destId="{0D244E86-B1CF-6C4D-BDCE-01D8E3A8811E}" srcOrd="0" destOrd="0" presId="urn:microsoft.com/office/officeart/2005/8/layout/hierarchy1"/>
    <dgm:cxn modelId="{54E9968E-B397-684B-BDC3-5FFE627B2E9A}" type="presParOf" srcId="{C9448FB6-61DE-4948-BD3D-90E511351D04}" destId="{A538AC67-35F2-6444-B202-48EC5A05086A}" srcOrd="1" destOrd="0" presId="urn:microsoft.com/office/officeart/2005/8/layout/hierarchy1"/>
    <dgm:cxn modelId="{BE53065E-C6A5-FD4A-AF9C-6E3B483E62F4}" type="presParOf" srcId="{A538AC67-35F2-6444-B202-48EC5A05086A}" destId="{CAD6EC87-10BB-F540-A8F4-74967700F0DE}" srcOrd="0" destOrd="0" presId="urn:microsoft.com/office/officeart/2005/8/layout/hierarchy1"/>
    <dgm:cxn modelId="{362DF107-B426-B647-B985-28E59950B08F}" type="presParOf" srcId="{CAD6EC87-10BB-F540-A8F4-74967700F0DE}" destId="{A4C71E9C-8047-3F45-8F33-15259F887284}" srcOrd="0" destOrd="0" presId="urn:microsoft.com/office/officeart/2005/8/layout/hierarchy1"/>
    <dgm:cxn modelId="{FBE12E26-DB62-7E44-874E-A57FD4742F02}" type="presParOf" srcId="{CAD6EC87-10BB-F540-A8F4-74967700F0DE}" destId="{ED6BEB38-F4E2-9346-A81F-724EB2FED019}" srcOrd="1" destOrd="0" presId="urn:microsoft.com/office/officeart/2005/8/layout/hierarchy1"/>
    <dgm:cxn modelId="{5DA1B126-D714-5F42-AF62-C2F929331054}" type="presParOf" srcId="{A538AC67-35F2-6444-B202-48EC5A05086A}" destId="{D6A2E7E7-7098-9040-B386-2ABECCA1EE26}" srcOrd="1" destOrd="0" presId="urn:microsoft.com/office/officeart/2005/8/layout/hierarchy1"/>
    <dgm:cxn modelId="{01D8538C-A3D9-5344-8AB7-74EC400727BE}" type="presParOf" srcId="{86039441-9544-AC47-A194-450131EEFC73}" destId="{4BF4235A-B50D-A44F-B00F-E60762DE9C95}" srcOrd="1" destOrd="0" presId="urn:microsoft.com/office/officeart/2005/8/layout/hierarchy1"/>
    <dgm:cxn modelId="{CC93D54B-BB43-0E49-ACBD-7B5921078DF1}" type="presParOf" srcId="{4BF4235A-B50D-A44F-B00F-E60762DE9C95}" destId="{F58AB36B-4FC6-BB4E-AB9B-EBDDAA1D6E1E}" srcOrd="0" destOrd="0" presId="urn:microsoft.com/office/officeart/2005/8/layout/hierarchy1"/>
    <dgm:cxn modelId="{1C87C7E5-92E9-1A4A-8B27-67130C6FA663}" type="presParOf" srcId="{F58AB36B-4FC6-BB4E-AB9B-EBDDAA1D6E1E}" destId="{38F7485A-6808-A64E-8F57-59D0075B0A7B}" srcOrd="0" destOrd="0" presId="urn:microsoft.com/office/officeart/2005/8/layout/hierarchy1"/>
    <dgm:cxn modelId="{1AD963A4-72D7-DE4E-8553-8E04892908CC}" type="presParOf" srcId="{F58AB36B-4FC6-BB4E-AB9B-EBDDAA1D6E1E}" destId="{7B1476C7-AAF9-D040-859E-0769DF0460A1}" srcOrd="1" destOrd="0" presId="urn:microsoft.com/office/officeart/2005/8/layout/hierarchy1"/>
    <dgm:cxn modelId="{855131DA-2630-2648-AE95-62E09C272AE0}" type="presParOf" srcId="{4BF4235A-B50D-A44F-B00F-E60762DE9C95}" destId="{8A2E8EBC-BE2C-9A4C-9C2E-651EB737CDF5}" srcOrd="1" destOrd="0" presId="urn:microsoft.com/office/officeart/2005/8/layout/hierarchy1"/>
    <dgm:cxn modelId="{7B74CE07-2DF1-E347-90ED-D26E71D23B69}" type="presParOf" srcId="{8A2E8EBC-BE2C-9A4C-9C2E-651EB737CDF5}" destId="{65D4F229-8A3E-FE44-AF21-E62D3904E175}" srcOrd="0" destOrd="0" presId="urn:microsoft.com/office/officeart/2005/8/layout/hierarchy1"/>
    <dgm:cxn modelId="{60985191-7867-144D-A0B6-352CCFB720BD}" type="presParOf" srcId="{8A2E8EBC-BE2C-9A4C-9C2E-651EB737CDF5}" destId="{AA1B5B9F-2261-2044-A092-66540CAEEFD0}" srcOrd="1" destOrd="0" presId="urn:microsoft.com/office/officeart/2005/8/layout/hierarchy1"/>
    <dgm:cxn modelId="{D221D026-090C-F844-B0EE-70519DC9ABB8}" type="presParOf" srcId="{AA1B5B9F-2261-2044-A092-66540CAEEFD0}" destId="{1BA73F3A-08A9-F540-8B7E-3753FBD6571F}" srcOrd="0" destOrd="0" presId="urn:microsoft.com/office/officeart/2005/8/layout/hierarchy1"/>
    <dgm:cxn modelId="{71EFDE44-72EF-6647-92CA-5FD27FE28C06}" type="presParOf" srcId="{1BA73F3A-08A9-F540-8B7E-3753FBD6571F}" destId="{1F6746B2-E91F-EC44-BAD9-7D62B238A3FE}" srcOrd="0" destOrd="0" presId="urn:microsoft.com/office/officeart/2005/8/layout/hierarchy1"/>
    <dgm:cxn modelId="{413D2C59-AF9F-3349-9183-726791486A67}" type="presParOf" srcId="{1BA73F3A-08A9-F540-8B7E-3753FBD6571F}" destId="{F12C3735-2942-B64A-9C8A-1386819F5480}" srcOrd="1" destOrd="0" presId="urn:microsoft.com/office/officeart/2005/8/layout/hierarchy1"/>
    <dgm:cxn modelId="{E1F9CAB2-6693-6F49-B667-FDC19CA4F7BE}" type="presParOf" srcId="{AA1B5B9F-2261-2044-A092-66540CAEEFD0}" destId="{C4FB899F-11AA-584C-8383-5CD382316D4C}" srcOrd="1" destOrd="0" presId="urn:microsoft.com/office/officeart/2005/8/layout/hierarchy1"/>
    <dgm:cxn modelId="{F3BF6599-4FD0-504C-A86B-5856E3D4F9DC}" type="presParOf" srcId="{8A2E8EBC-BE2C-9A4C-9C2E-651EB737CDF5}" destId="{AD14647A-AABA-DE42-A45C-0FD831B3F613}" srcOrd="2" destOrd="0" presId="urn:microsoft.com/office/officeart/2005/8/layout/hierarchy1"/>
    <dgm:cxn modelId="{8A6C26FF-B0EE-1D48-A738-D6EC538DB7A8}" type="presParOf" srcId="{8A2E8EBC-BE2C-9A4C-9C2E-651EB737CDF5}" destId="{0DA45E12-77B1-3547-87EA-9D46893E6121}" srcOrd="3" destOrd="0" presId="urn:microsoft.com/office/officeart/2005/8/layout/hierarchy1"/>
    <dgm:cxn modelId="{254A0EE2-E3AE-0B4F-A5C9-0A529BBDC62F}" type="presParOf" srcId="{0DA45E12-77B1-3547-87EA-9D46893E6121}" destId="{1BFE0356-0CD2-024B-8C1D-5C134922690F}" srcOrd="0" destOrd="0" presId="urn:microsoft.com/office/officeart/2005/8/layout/hierarchy1"/>
    <dgm:cxn modelId="{33168E3A-E3F4-9547-8EE3-9B9CA5EF414D}" type="presParOf" srcId="{1BFE0356-0CD2-024B-8C1D-5C134922690F}" destId="{666BFAF1-414B-E441-8EB1-81EA923D8615}" srcOrd="0" destOrd="0" presId="urn:microsoft.com/office/officeart/2005/8/layout/hierarchy1"/>
    <dgm:cxn modelId="{2C7F15A4-F80B-FB43-BE84-5371478DC311}" type="presParOf" srcId="{1BFE0356-0CD2-024B-8C1D-5C134922690F}" destId="{928CF848-7F1B-DE4B-8960-80DE6657F371}" srcOrd="1" destOrd="0" presId="urn:microsoft.com/office/officeart/2005/8/layout/hierarchy1"/>
    <dgm:cxn modelId="{AF137DF2-4163-DF4C-80FD-378C2431E675}" type="presParOf" srcId="{0DA45E12-77B1-3547-87EA-9D46893E6121}" destId="{673B0269-9E38-194A-B399-69E62E614BF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BB1BE0-1DC6-AE4D-9249-4FD9FB490B03}"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97F5BBDE-ECEB-664B-9FDD-28E70D9A3CFB}">
      <dgm:prSet custT="1"/>
      <dgm:spPr>
        <a:xfrm>
          <a:off x="867856" y="14691"/>
          <a:ext cx="2990280" cy="741521"/>
        </a:xfrm>
        <a:prstGeom prst="roundRect">
          <a:avLst>
            <a:gd name="adj" fmla="val 1667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00000"/>
            </a:lnSpc>
            <a:buNone/>
          </a:pPr>
          <a:r>
            <a:rPr lang="en-US" sz="2000" dirty="0">
              <a:solidFill>
                <a:sysClr val="window" lastClr="FFFFFF"/>
              </a:solidFill>
              <a:latin typeface="Calibri" panose="020F0502020204030204"/>
              <a:ea typeface="+mn-ea"/>
              <a:cs typeface="+mn-cs"/>
            </a:rPr>
            <a:t>Find related sentences that mentions selected features</a:t>
          </a:r>
        </a:p>
      </dgm:t>
    </dgm:pt>
    <dgm:pt modelId="{EA7BB868-406E-784C-8CA2-BB5FD13E7656}" type="parTrans" cxnId="{DCA67182-6413-8A41-8D26-765E612CA797}">
      <dgm:prSet/>
      <dgm:spPr/>
      <dgm:t>
        <a:bodyPr/>
        <a:lstStyle/>
        <a:p>
          <a:endParaRPr lang="en-US"/>
        </a:p>
      </dgm:t>
    </dgm:pt>
    <dgm:pt modelId="{8F61EA7F-2FA3-5F43-A84A-EB13777B1E70}" type="sibTrans" cxnId="{DCA67182-6413-8A41-8D26-765E612CA797}">
      <dgm:prSet/>
      <dgm:spPr/>
      <dgm:t>
        <a:bodyPr/>
        <a:lstStyle/>
        <a:p>
          <a:endParaRPr lang="en-US"/>
        </a:p>
      </dgm:t>
    </dgm:pt>
    <dgm:pt modelId="{2582542F-FDA2-5B43-9F5B-1E96335CC6A2}">
      <dgm:prSet phldrT="[Text]" custT="1"/>
      <dgm:spPr>
        <a:xfrm>
          <a:off x="2525872" y="1047645"/>
          <a:ext cx="2609786" cy="776843"/>
        </a:xfrm>
        <a:prstGeom prst="roundRect">
          <a:avLst>
            <a:gd name="adj" fmla="val 1667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00000"/>
            </a:lnSpc>
            <a:buNone/>
          </a:pPr>
          <a:r>
            <a:rPr lang="en-US" sz="2000" dirty="0">
              <a:solidFill>
                <a:sysClr val="window" lastClr="FFFFFF"/>
              </a:solidFill>
              <a:latin typeface="Calibri" panose="020F0502020204030204"/>
              <a:ea typeface="+mn-ea"/>
              <a:cs typeface="+mn-cs"/>
            </a:rPr>
            <a:t>Classifiers based on each features separately</a:t>
          </a:r>
        </a:p>
      </dgm:t>
    </dgm:pt>
    <dgm:pt modelId="{B14C9749-C160-AF48-818F-723F664D52C9}" type="parTrans" cxnId="{209AD207-5589-0747-853E-2BA5B145D18E}">
      <dgm:prSet/>
      <dgm:spPr/>
      <dgm:t>
        <a:bodyPr/>
        <a:lstStyle/>
        <a:p>
          <a:endParaRPr lang="en-US"/>
        </a:p>
      </dgm:t>
    </dgm:pt>
    <dgm:pt modelId="{69042E55-4392-E34D-BDFC-0A72C0C71BC0}" type="sibTrans" cxnId="{209AD207-5589-0747-853E-2BA5B145D18E}">
      <dgm:prSet/>
      <dgm:spPr/>
      <dgm:t>
        <a:bodyPr/>
        <a:lstStyle/>
        <a:p>
          <a:endParaRPr lang="en-US"/>
        </a:p>
      </dgm:t>
    </dgm:pt>
    <dgm:pt modelId="{6790871C-5A96-9344-810D-F775D705730E}">
      <dgm:prSet custT="1"/>
      <dgm:spPr>
        <a:xfrm>
          <a:off x="4001961" y="188891"/>
          <a:ext cx="1396037" cy="449648"/>
        </a:xfrm>
        <a:prstGeom prst="rect">
          <a:avLst/>
        </a:prstGeom>
        <a:noFill/>
        <a:ln>
          <a:noFill/>
        </a:ln>
        <a:effectLst/>
      </dgm:spPr>
      <dgm:t>
        <a:bodyPr/>
        <a:lstStyle/>
        <a:p>
          <a:pPr>
            <a:lnSpc>
              <a:spcPct val="100000"/>
            </a:lnSpc>
            <a:buChar char="•"/>
          </a:pPr>
          <a:r>
            <a:rPr lang="en-US" sz="1800" dirty="0">
              <a:solidFill>
                <a:sysClr val="windowText" lastClr="000000">
                  <a:hueOff val="0"/>
                  <a:satOff val="0"/>
                  <a:lumOff val="0"/>
                  <a:alphaOff val="0"/>
                </a:sysClr>
              </a:solidFill>
              <a:latin typeface="Calibri" panose="020F0502020204030204"/>
              <a:ea typeface="+mn-ea"/>
              <a:cs typeface="+mn-cs"/>
            </a:rPr>
            <a:t>Latent Semantic Analysis (LSI)</a:t>
          </a:r>
        </a:p>
      </dgm:t>
    </dgm:pt>
    <dgm:pt modelId="{5B9EA125-5595-E24D-968C-1D49164F8634}" type="parTrans" cxnId="{9D885F16-1E91-6D44-9617-E35B3D487F56}">
      <dgm:prSet/>
      <dgm:spPr/>
      <dgm:t>
        <a:bodyPr/>
        <a:lstStyle/>
        <a:p>
          <a:endParaRPr lang="en-US"/>
        </a:p>
      </dgm:t>
    </dgm:pt>
    <dgm:pt modelId="{B24C8B7C-7536-2340-ABA3-61943D13B1A1}" type="sibTrans" cxnId="{9D885F16-1E91-6D44-9617-E35B3D487F56}">
      <dgm:prSet/>
      <dgm:spPr/>
      <dgm:t>
        <a:bodyPr/>
        <a:lstStyle/>
        <a:p>
          <a:endParaRPr lang="en-US"/>
        </a:p>
      </dgm:t>
    </dgm:pt>
    <dgm:pt modelId="{70BB0CFA-753E-E142-8C28-AA506CEC8572}">
      <dgm:prSet custT="1"/>
      <dgm:spPr>
        <a:xfrm>
          <a:off x="5233355" y="1032937"/>
          <a:ext cx="1061956" cy="826058"/>
        </a:xfrm>
        <a:prstGeom prst="rect">
          <a:avLst/>
        </a:prstGeom>
        <a:noFill/>
        <a:ln>
          <a:noFill/>
        </a:ln>
        <a:effectLst/>
      </dgm:spPr>
      <dgm:t>
        <a:bodyPr/>
        <a:lstStyle/>
        <a:p>
          <a:pPr>
            <a:lnSpc>
              <a:spcPct val="100000"/>
            </a:lnSpc>
            <a:buChar char="•"/>
          </a:pPr>
          <a:r>
            <a:rPr lang="en-US" sz="1800" b="1" dirty="0">
              <a:solidFill>
                <a:sysClr val="windowText" lastClr="000000">
                  <a:hueOff val="0"/>
                  <a:satOff val="0"/>
                  <a:lumOff val="0"/>
                  <a:alphaOff val="0"/>
                </a:sysClr>
              </a:solidFill>
              <a:latin typeface="Calibri" panose="020F0502020204030204"/>
              <a:ea typeface="+mn-ea"/>
              <a:cs typeface="+mn-cs"/>
            </a:rPr>
            <a:t>SVM</a:t>
          </a:r>
          <a:r>
            <a:rPr lang="en-US" sz="1800" dirty="0">
              <a:solidFill>
                <a:sysClr val="windowText" lastClr="000000">
                  <a:hueOff val="0"/>
                  <a:satOff val="0"/>
                  <a:lumOff val="0"/>
                  <a:alphaOff val="0"/>
                </a:sysClr>
              </a:solidFill>
              <a:latin typeface="Calibri" panose="020F0502020204030204"/>
              <a:ea typeface="+mn-ea"/>
              <a:cs typeface="+mn-cs"/>
            </a:rPr>
            <a:t>, DTL</a:t>
          </a:r>
        </a:p>
      </dgm:t>
    </dgm:pt>
    <dgm:pt modelId="{E7BB7767-CB6F-B042-860E-0C87B326BBB6}" type="parTrans" cxnId="{2159BDB0-7E97-134B-9E42-7C56F21FF5F0}">
      <dgm:prSet/>
      <dgm:spPr/>
      <dgm:t>
        <a:bodyPr/>
        <a:lstStyle/>
        <a:p>
          <a:endParaRPr lang="en-US"/>
        </a:p>
      </dgm:t>
    </dgm:pt>
    <dgm:pt modelId="{E7B085F7-CA90-0349-90D3-3F385CA67799}" type="sibTrans" cxnId="{2159BDB0-7E97-134B-9E42-7C56F21FF5F0}">
      <dgm:prSet/>
      <dgm:spPr/>
      <dgm:t>
        <a:bodyPr/>
        <a:lstStyle/>
        <a:p>
          <a:endParaRPr lang="en-US"/>
        </a:p>
      </dgm:t>
    </dgm:pt>
    <dgm:pt modelId="{26F8D6DE-EEB7-2542-838C-2F23DBF9AF74}">
      <dgm:prSet custT="1"/>
      <dgm:spPr>
        <a:xfrm>
          <a:off x="4183888" y="2073135"/>
          <a:ext cx="2179282" cy="1022041"/>
        </a:xfrm>
        <a:prstGeom prst="roundRect">
          <a:avLst>
            <a:gd name="adj" fmla="val 1667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00000"/>
            </a:lnSpc>
            <a:buNone/>
          </a:pPr>
          <a:r>
            <a:rPr lang="en-US" sz="2000" dirty="0">
              <a:solidFill>
                <a:sysClr val="window" lastClr="FFFFFF"/>
              </a:solidFill>
              <a:latin typeface="Calibri" panose="020F0502020204030204"/>
              <a:ea typeface="+mn-ea"/>
              <a:cs typeface="+mn-cs"/>
            </a:rPr>
            <a:t>Improve upon basic </a:t>
          </a:r>
          <a:r>
            <a:rPr lang="en-US" sz="2000" dirty="0" err="1">
              <a:solidFill>
                <a:sysClr val="window" lastClr="FFFFFF"/>
              </a:solidFill>
              <a:latin typeface="Calibri" panose="020F0502020204030204"/>
              <a:ea typeface="+mn-ea"/>
              <a:cs typeface="+mn-cs"/>
            </a:rPr>
            <a:t>BoW</a:t>
          </a:r>
          <a:r>
            <a:rPr lang="en-US" sz="2000" dirty="0">
              <a:solidFill>
                <a:sysClr val="window" lastClr="FFFFFF"/>
              </a:solidFill>
              <a:latin typeface="Calibri" panose="020F0502020204030204"/>
              <a:ea typeface="+mn-ea"/>
              <a:cs typeface="+mn-cs"/>
            </a:rPr>
            <a:t> features with</a:t>
          </a:r>
        </a:p>
      </dgm:t>
    </dgm:pt>
    <dgm:pt modelId="{8F9E44E5-BFBE-F14A-BE41-FA8ADB04E9BF}" type="parTrans" cxnId="{1BD771EA-70E9-2340-85EB-1DA5562A2633}">
      <dgm:prSet/>
      <dgm:spPr/>
      <dgm:t>
        <a:bodyPr/>
        <a:lstStyle/>
        <a:p>
          <a:endParaRPr lang="en-US"/>
        </a:p>
      </dgm:t>
    </dgm:pt>
    <dgm:pt modelId="{AB8A71B9-340A-7848-A636-8404B53E1136}" type="sibTrans" cxnId="{1BD771EA-70E9-2340-85EB-1DA5562A2633}">
      <dgm:prSet/>
      <dgm:spPr/>
      <dgm:t>
        <a:bodyPr/>
        <a:lstStyle/>
        <a:p>
          <a:endParaRPr lang="en-US"/>
        </a:p>
      </dgm:t>
    </dgm:pt>
    <dgm:pt modelId="{FE5E328E-AF8C-A848-B9C6-FD45A8121217}">
      <dgm:prSet custT="1"/>
      <dgm:spPr>
        <a:xfrm>
          <a:off x="6477900" y="2135445"/>
          <a:ext cx="1691006" cy="826058"/>
        </a:xfrm>
        <a:prstGeom prst="rect">
          <a:avLst/>
        </a:prstGeom>
        <a:noFill/>
        <a:ln>
          <a:noFill/>
        </a:ln>
        <a:effectLst/>
      </dgm:spPr>
      <dgm:t>
        <a:bodyPr/>
        <a:lstStyle/>
        <a:p>
          <a:pPr>
            <a:lnSpc>
              <a:spcPct val="100000"/>
            </a:lnSpc>
            <a:buChar char="•"/>
          </a:pPr>
          <a:r>
            <a:rPr lang="en-US" sz="1800" dirty="0">
              <a:solidFill>
                <a:sysClr val="windowText" lastClr="000000">
                  <a:hueOff val="0"/>
                  <a:satOff val="0"/>
                  <a:lumOff val="0"/>
                  <a:alphaOff val="0"/>
                </a:sysClr>
              </a:solidFill>
              <a:latin typeface="Calibri" panose="020F0502020204030204"/>
              <a:ea typeface="+mn-ea"/>
              <a:cs typeface="+mn-cs"/>
            </a:rPr>
            <a:t>Embeddings</a:t>
          </a:r>
        </a:p>
      </dgm:t>
    </dgm:pt>
    <dgm:pt modelId="{EF448764-5752-FB42-8069-00E0816D770C}" type="parTrans" cxnId="{DCF6998D-4A06-8643-AF93-0C0FA1C23D9D}">
      <dgm:prSet/>
      <dgm:spPr/>
      <dgm:t>
        <a:bodyPr/>
        <a:lstStyle/>
        <a:p>
          <a:endParaRPr lang="en-US"/>
        </a:p>
      </dgm:t>
    </dgm:pt>
    <dgm:pt modelId="{54163178-A1FD-B343-A17D-A9B5B5595D3D}" type="sibTrans" cxnId="{DCF6998D-4A06-8643-AF93-0C0FA1C23D9D}">
      <dgm:prSet/>
      <dgm:spPr/>
      <dgm:t>
        <a:bodyPr/>
        <a:lstStyle/>
        <a:p>
          <a:endParaRPr lang="en-US"/>
        </a:p>
      </dgm:t>
    </dgm:pt>
    <dgm:pt modelId="{EC8A4169-D2AF-DA48-8FF8-FAE961A619AD}">
      <dgm:prSet custT="1"/>
      <dgm:spPr>
        <a:xfrm>
          <a:off x="6477900" y="2135445"/>
          <a:ext cx="1691006" cy="826058"/>
        </a:xfrm>
        <a:prstGeom prst="rect">
          <a:avLst/>
        </a:prstGeom>
        <a:noFill/>
        <a:ln>
          <a:noFill/>
        </a:ln>
        <a:effectLst/>
      </dgm:spPr>
      <dgm:t>
        <a:bodyPr/>
        <a:lstStyle/>
        <a:p>
          <a:pPr>
            <a:lnSpc>
              <a:spcPct val="100000"/>
            </a:lnSpc>
            <a:buChar char="•"/>
          </a:pPr>
          <a:r>
            <a:rPr lang="en-US" sz="1800" dirty="0" err="1">
              <a:solidFill>
                <a:sysClr val="windowText" lastClr="000000">
                  <a:hueOff val="0"/>
                  <a:satOff val="0"/>
                  <a:lumOff val="0"/>
                  <a:alphaOff val="0"/>
                </a:sysClr>
              </a:solidFill>
              <a:latin typeface="Calibri" panose="020F0502020204030204"/>
              <a:ea typeface="+mn-ea"/>
              <a:cs typeface="+mn-cs"/>
            </a:rPr>
            <a:t>PoS</a:t>
          </a:r>
          <a:r>
            <a:rPr lang="en-US" sz="1800" dirty="0">
              <a:solidFill>
                <a:sysClr val="windowText" lastClr="000000">
                  <a:hueOff val="0"/>
                  <a:satOff val="0"/>
                  <a:lumOff val="0"/>
                  <a:alphaOff val="0"/>
                </a:sysClr>
              </a:solidFill>
              <a:latin typeface="Calibri" panose="020F0502020204030204"/>
              <a:ea typeface="+mn-ea"/>
              <a:cs typeface="+mn-cs"/>
            </a:rPr>
            <a:t>, Feature Names</a:t>
          </a:r>
        </a:p>
      </dgm:t>
    </dgm:pt>
    <dgm:pt modelId="{06E069BC-2274-E449-AA4C-65B5DC8A552B}" type="parTrans" cxnId="{8884CC0C-772F-C740-9C27-853634009959}">
      <dgm:prSet/>
      <dgm:spPr/>
      <dgm:t>
        <a:bodyPr/>
        <a:lstStyle/>
        <a:p>
          <a:endParaRPr lang="en-US"/>
        </a:p>
      </dgm:t>
    </dgm:pt>
    <dgm:pt modelId="{FFB56AEF-636C-ED4D-9691-A13CFB31B886}" type="sibTrans" cxnId="{8884CC0C-772F-C740-9C27-853634009959}">
      <dgm:prSet/>
      <dgm:spPr/>
      <dgm:t>
        <a:bodyPr/>
        <a:lstStyle/>
        <a:p>
          <a:endParaRPr lang="en-US"/>
        </a:p>
      </dgm:t>
    </dgm:pt>
    <dgm:pt modelId="{58B69DAB-5D21-B441-AA6F-3476949D85F4}">
      <dgm:prSet custT="1"/>
      <dgm:spPr>
        <a:xfrm>
          <a:off x="6477900" y="2135445"/>
          <a:ext cx="1691006" cy="826058"/>
        </a:xfrm>
        <a:prstGeom prst="rect">
          <a:avLst/>
        </a:prstGeom>
        <a:noFill/>
        <a:ln>
          <a:noFill/>
        </a:ln>
        <a:effectLst/>
      </dgm:spPr>
      <dgm:t>
        <a:bodyPr/>
        <a:lstStyle/>
        <a:p>
          <a:pPr>
            <a:lnSpc>
              <a:spcPct val="100000"/>
            </a:lnSpc>
            <a:buChar char="•"/>
          </a:pPr>
          <a:r>
            <a:rPr lang="en-US" sz="1800" dirty="0">
              <a:solidFill>
                <a:sysClr val="windowText" lastClr="000000">
                  <a:hueOff val="0"/>
                  <a:satOff val="0"/>
                  <a:lumOff val="0"/>
                  <a:alphaOff val="0"/>
                </a:sysClr>
              </a:solidFill>
              <a:latin typeface="Calibri" panose="020F0502020204030204"/>
              <a:ea typeface="+mn-ea"/>
              <a:cs typeface="+mn-cs"/>
            </a:rPr>
            <a:t>BERT[2], Glove[1]</a:t>
          </a:r>
        </a:p>
      </dgm:t>
    </dgm:pt>
    <dgm:pt modelId="{4EEFED6F-A2E4-6D49-86D0-CC7A5FD99825}" type="parTrans" cxnId="{9F47CE9A-69D6-F34A-862D-C86C5A4B04D9}">
      <dgm:prSet/>
      <dgm:spPr/>
      <dgm:t>
        <a:bodyPr/>
        <a:lstStyle/>
        <a:p>
          <a:endParaRPr lang="en-US"/>
        </a:p>
      </dgm:t>
    </dgm:pt>
    <dgm:pt modelId="{70BD67BB-21B6-8140-8C43-1581C9B3B74C}" type="sibTrans" cxnId="{9F47CE9A-69D6-F34A-862D-C86C5A4B04D9}">
      <dgm:prSet/>
      <dgm:spPr/>
      <dgm:t>
        <a:bodyPr/>
        <a:lstStyle/>
        <a:p>
          <a:endParaRPr lang="en-US"/>
        </a:p>
      </dgm:t>
    </dgm:pt>
    <dgm:pt modelId="{1ABBF4A8-93F2-5642-B326-7E942DBE89F1}" type="pres">
      <dgm:prSet presAssocID="{87BB1BE0-1DC6-AE4D-9249-4FD9FB490B03}" presName="rootnode" presStyleCnt="0">
        <dgm:presLayoutVars>
          <dgm:chMax/>
          <dgm:chPref/>
          <dgm:dir/>
          <dgm:animLvl val="lvl"/>
        </dgm:presLayoutVars>
      </dgm:prSet>
      <dgm:spPr/>
    </dgm:pt>
    <dgm:pt modelId="{2A4FA2B4-BED6-A948-8637-8BB8F0D7A558}" type="pres">
      <dgm:prSet presAssocID="{97F5BBDE-ECEB-664B-9FDD-28E70D9A3CFB}" presName="composite" presStyleCnt="0"/>
      <dgm:spPr/>
    </dgm:pt>
    <dgm:pt modelId="{1E8A3157-DEB5-AD47-B634-EAA7F2971766}" type="pres">
      <dgm:prSet presAssocID="{97F5BBDE-ECEB-664B-9FDD-28E70D9A3CFB}" presName="bentUpArrow1" presStyleLbl="alignImgPlace1" presStyleIdx="0" presStyleCnt="2" custLinFactNeighborX="-27518" custLinFactNeighborY="-827"/>
      <dgm:spPr>
        <a:xfrm rot="5400000">
          <a:off x="1591001" y="828746"/>
          <a:ext cx="867361" cy="987460"/>
        </a:xfrm>
        <a:prstGeom prst="bentUpArrow">
          <a:avLst>
            <a:gd name="adj1" fmla="val 32840"/>
            <a:gd name="adj2" fmla="val 25000"/>
            <a:gd name="adj3" fmla="val 35780"/>
          </a:avLst>
        </a:prstGeom>
        <a:solidFill>
          <a:srgbClr val="4472C4">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7A433593-F30B-1C42-8A0F-4B757A22F281}" type="pres">
      <dgm:prSet presAssocID="{97F5BBDE-ECEB-664B-9FDD-28E70D9A3CFB}" presName="ParentText" presStyleLbl="node1" presStyleIdx="0" presStyleCnt="3" custScaleX="204796" custScaleY="72553">
        <dgm:presLayoutVars>
          <dgm:chMax val="1"/>
          <dgm:chPref val="1"/>
          <dgm:bulletEnabled val="1"/>
        </dgm:presLayoutVars>
      </dgm:prSet>
      <dgm:spPr/>
    </dgm:pt>
    <dgm:pt modelId="{5E1720EE-386B-0E4A-A308-7D6CD6370685}" type="pres">
      <dgm:prSet presAssocID="{97F5BBDE-ECEB-664B-9FDD-28E70D9A3CFB}" presName="ChildText" presStyleLbl="revTx" presStyleIdx="0" presStyleCnt="3" custScaleX="131459" custScaleY="54433" custLinFactX="1317" custLinFactNeighborX="100000" custLinFactNeighborY="3484">
        <dgm:presLayoutVars>
          <dgm:chMax val="0"/>
          <dgm:chPref val="0"/>
          <dgm:bulletEnabled val="1"/>
        </dgm:presLayoutVars>
      </dgm:prSet>
      <dgm:spPr/>
    </dgm:pt>
    <dgm:pt modelId="{0AF50C21-EBB4-9B4F-BBB4-215863213AD9}" type="pres">
      <dgm:prSet presAssocID="{8F61EA7F-2FA3-5F43-A84A-EB13777B1E70}" presName="sibTrans" presStyleCnt="0"/>
      <dgm:spPr/>
    </dgm:pt>
    <dgm:pt modelId="{F5C74843-C45C-F94E-B323-80BD377EF2D4}" type="pres">
      <dgm:prSet presAssocID="{2582542F-FDA2-5B43-9F5B-1E96335CC6A2}" presName="composite" presStyleCnt="0"/>
      <dgm:spPr/>
    </dgm:pt>
    <dgm:pt modelId="{30ED9F33-B9BC-6848-9EFB-C30240C2D7AF}" type="pres">
      <dgm:prSet presAssocID="{2582542F-FDA2-5B43-9F5B-1E96335CC6A2}" presName="bentUpArrow1" presStyleLbl="alignImgPlace1" presStyleIdx="1" presStyleCnt="2" custLinFactNeighborX="-9173"/>
      <dgm:spPr>
        <a:xfrm rot="5400000">
          <a:off x="3239920" y="1886533"/>
          <a:ext cx="867361" cy="987460"/>
        </a:xfrm>
        <a:prstGeom prst="bentUpArrow">
          <a:avLst>
            <a:gd name="adj1" fmla="val 32840"/>
            <a:gd name="adj2" fmla="val 25000"/>
            <a:gd name="adj3" fmla="val 35780"/>
          </a:avLst>
        </a:prstGeom>
        <a:solidFill>
          <a:srgbClr val="4472C4">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0F479961-5B19-C345-B221-FFAB10B250A9}" type="pres">
      <dgm:prSet presAssocID="{2582542F-FDA2-5B43-9F5B-1E96335CC6A2}" presName="ParentText" presStyleLbl="node1" presStyleIdx="1" presStyleCnt="3" custScaleX="178737" custScaleY="76009">
        <dgm:presLayoutVars>
          <dgm:chMax val="1"/>
          <dgm:chPref val="1"/>
          <dgm:bulletEnabled val="1"/>
        </dgm:presLayoutVars>
      </dgm:prSet>
      <dgm:spPr/>
    </dgm:pt>
    <dgm:pt modelId="{206D1D83-1B50-BF4A-93F6-F4EC8567C6C1}" type="pres">
      <dgm:prSet presAssocID="{2582542F-FDA2-5B43-9F5B-1E96335CC6A2}" presName="ChildText" presStyleLbl="revTx" presStyleIdx="1" presStyleCnt="3" custLinFactNeighborX="63329" custLinFactNeighborY="1261">
        <dgm:presLayoutVars>
          <dgm:chMax val="0"/>
          <dgm:chPref val="0"/>
          <dgm:bulletEnabled val="1"/>
        </dgm:presLayoutVars>
      </dgm:prSet>
      <dgm:spPr/>
    </dgm:pt>
    <dgm:pt modelId="{E2AC6CFF-F65A-404A-8698-B164B3E3BCC4}" type="pres">
      <dgm:prSet presAssocID="{69042E55-4392-E34D-BDFC-0A72C0C71BC0}" presName="sibTrans" presStyleCnt="0"/>
      <dgm:spPr/>
    </dgm:pt>
    <dgm:pt modelId="{CBDF9F64-D63A-5A4D-88E8-4947F80F7711}" type="pres">
      <dgm:prSet presAssocID="{26F8D6DE-EEB7-2542-838C-2F23DBF9AF74}" presName="composite" presStyleCnt="0"/>
      <dgm:spPr/>
    </dgm:pt>
    <dgm:pt modelId="{FB98F23C-7C68-EC46-B38E-77232249DB27}" type="pres">
      <dgm:prSet presAssocID="{26F8D6DE-EEB7-2542-838C-2F23DBF9AF74}" presName="ParentText" presStyleLbl="node1" presStyleIdx="2" presStyleCnt="3" custScaleX="113726">
        <dgm:presLayoutVars>
          <dgm:chMax val="1"/>
          <dgm:chPref val="1"/>
          <dgm:bulletEnabled val="1"/>
        </dgm:presLayoutVars>
      </dgm:prSet>
      <dgm:spPr/>
    </dgm:pt>
    <dgm:pt modelId="{9EBB8777-A8B5-3647-857A-B5555E11CCC3}" type="pres">
      <dgm:prSet presAssocID="{26F8D6DE-EEB7-2542-838C-2F23DBF9AF74}" presName="FinalChildText" presStyleLbl="revTx" presStyleIdx="2" presStyleCnt="3" custScaleX="186823" custLinFactNeighborX="64377" custLinFactNeighborY="3678">
        <dgm:presLayoutVars>
          <dgm:chMax val="0"/>
          <dgm:chPref val="0"/>
          <dgm:bulletEnabled val="1"/>
        </dgm:presLayoutVars>
      </dgm:prSet>
      <dgm:spPr/>
    </dgm:pt>
  </dgm:ptLst>
  <dgm:cxnLst>
    <dgm:cxn modelId="{85AF5003-7569-3148-B861-DD8513835443}" type="presOf" srcId="{2582542F-FDA2-5B43-9F5B-1E96335CC6A2}" destId="{0F479961-5B19-C345-B221-FFAB10B250A9}" srcOrd="0" destOrd="0" presId="urn:microsoft.com/office/officeart/2005/8/layout/StepDownProcess"/>
    <dgm:cxn modelId="{209AD207-5589-0747-853E-2BA5B145D18E}" srcId="{87BB1BE0-1DC6-AE4D-9249-4FD9FB490B03}" destId="{2582542F-FDA2-5B43-9F5B-1E96335CC6A2}" srcOrd="1" destOrd="0" parTransId="{B14C9749-C160-AF48-818F-723F664D52C9}" sibTransId="{69042E55-4392-E34D-BDFC-0A72C0C71BC0}"/>
    <dgm:cxn modelId="{8884CC0C-772F-C740-9C27-853634009959}" srcId="{26F8D6DE-EEB7-2542-838C-2F23DBF9AF74}" destId="{EC8A4169-D2AF-DA48-8FF8-FAE961A619AD}" srcOrd="1" destOrd="0" parTransId="{06E069BC-2274-E449-AA4C-65B5DC8A552B}" sibTransId="{FFB56AEF-636C-ED4D-9691-A13CFB31B886}"/>
    <dgm:cxn modelId="{7C868015-F6E0-F840-AAFA-B66DA5553093}" type="presOf" srcId="{87BB1BE0-1DC6-AE4D-9249-4FD9FB490B03}" destId="{1ABBF4A8-93F2-5642-B326-7E942DBE89F1}" srcOrd="0" destOrd="0" presId="urn:microsoft.com/office/officeart/2005/8/layout/StepDownProcess"/>
    <dgm:cxn modelId="{9D885F16-1E91-6D44-9617-E35B3D487F56}" srcId="{97F5BBDE-ECEB-664B-9FDD-28E70D9A3CFB}" destId="{6790871C-5A96-9344-810D-F775D705730E}" srcOrd="0" destOrd="0" parTransId="{5B9EA125-5595-E24D-968C-1D49164F8634}" sibTransId="{B24C8B7C-7536-2340-ABA3-61943D13B1A1}"/>
    <dgm:cxn modelId="{9427CB27-6DBC-B547-9402-EA9E833F09CB}" type="presOf" srcId="{EC8A4169-D2AF-DA48-8FF8-FAE961A619AD}" destId="{9EBB8777-A8B5-3647-857A-B5555E11CCC3}" srcOrd="0" destOrd="2" presId="urn:microsoft.com/office/officeart/2005/8/layout/StepDownProcess"/>
    <dgm:cxn modelId="{0A5B4228-39C8-C24E-8802-C39C48C63301}" type="presOf" srcId="{26F8D6DE-EEB7-2542-838C-2F23DBF9AF74}" destId="{FB98F23C-7C68-EC46-B38E-77232249DB27}" srcOrd="0" destOrd="0" presId="urn:microsoft.com/office/officeart/2005/8/layout/StepDownProcess"/>
    <dgm:cxn modelId="{7900A652-0B02-554C-87A7-1985150CAEF2}" type="presOf" srcId="{70BB0CFA-753E-E142-8C28-AA506CEC8572}" destId="{206D1D83-1B50-BF4A-93F6-F4EC8567C6C1}" srcOrd="0" destOrd="0" presId="urn:microsoft.com/office/officeart/2005/8/layout/StepDownProcess"/>
    <dgm:cxn modelId="{DCA67182-6413-8A41-8D26-765E612CA797}" srcId="{87BB1BE0-1DC6-AE4D-9249-4FD9FB490B03}" destId="{97F5BBDE-ECEB-664B-9FDD-28E70D9A3CFB}" srcOrd="0" destOrd="0" parTransId="{EA7BB868-406E-784C-8CA2-BB5FD13E7656}" sibTransId="{8F61EA7F-2FA3-5F43-A84A-EB13777B1E70}"/>
    <dgm:cxn modelId="{DCF6998D-4A06-8643-AF93-0C0FA1C23D9D}" srcId="{26F8D6DE-EEB7-2542-838C-2F23DBF9AF74}" destId="{FE5E328E-AF8C-A848-B9C6-FD45A8121217}" srcOrd="0" destOrd="0" parTransId="{EF448764-5752-FB42-8069-00E0816D770C}" sibTransId="{54163178-A1FD-B343-A17D-A9B5B5595D3D}"/>
    <dgm:cxn modelId="{9F47CE9A-69D6-F34A-862D-C86C5A4B04D9}" srcId="{FE5E328E-AF8C-A848-B9C6-FD45A8121217}" destId="{58B69DAB-5D21-B441-AA6F-3476949D85F4}" srcOrd="0" destOrd="0" parTransId="{4EEFED6F-A2E4-6D49-86D0-CC7A5FD99825}" sibTransId="{70BD67BB-21B6-8140-8C43-1581C9B3B74C}"/>
    <dgm:cxn modelId="{6D4BBA9B-77E0-6145-B0EF-7EA8792DCFC5}" type="presOf" srcId="{97F5BBDE-ECEB-664B-9FDD-28E70D9A3CFB}" destId="{7A433593-F30B-1C42-8A0F-4B757A22F281}" srcOrd="0" destOrd="0" presId="urn:microsoft.com/office/officeart/2005/8/layout/StepDownProcess"/>
    <dgm:cxn modelId="{2159BDB0-7E97-134B-9E42-7C56F21FF5F0}" srcId="{2582542F-FDA2-5B43-9F5B-1E96335CC6A2}" destId="{70BB0CFA-753E-E142-8C28-AA506CEC8572}" srcOrd="0" destOrd="0" parTransId="{E7BB7767-CB6F-B042-860E-0C87B326BBB6}" sibTransId="{E7B085F7-CA90-0349-90D3-3F385CA67799}"/>
    <dgm:cxn modelId="{F63BFFB5-EA83-B74A-A237-5E619B51A8AC}" type="presOf" srcId="{6790871C-5A96-9344-810D-F775D705730E}" destId="{5E1720EE-386B-0E4A-A308-7D6CD6370685}" srcOrd="0" destOrd="0" presId="urn:microsoft.com/office/officeart/2005/8/layout/StepDownProcess"/>
    <dgm:cxn modelId="{9D978BBE-A53B-1347-8AAB-367DC85D39FC}" type="presOf" srcId="{58B69DAB-5D21-B441-AA6F-3476949D85F4}" destId="{9EBB8777-A8B5-3647-857A-B5555E11CCC3}" srcOrd="0" destOrd="1" presId="urn:microsoft.com/office/officeart/2005/8/layout/StepDownProcess"/>
    <dgm:cxn modelId="{1BD771EA-70E9-2340-85EB-1DA5562A2633}" srcId="{87BB1BE0-1DC6-AE4D-9249-4FD9FB490B03}" destId="{26F8D6DE-EEB7-2542-838C-2F23DBF9AF74}" srcOrd="2" destOrd="0" parTransId="{8F9E44E5-BFBE-F14A-BE41-FA8ADB04E9BF}" sibTransId="{AB8A71B9-340A-7848-A636-8404B53E1136}"/>
    <dgm:cxn modelId="{4C46BFED-0564-784C-A647-437D34EAD803}" type="presOf" srcId="{FE5E328E-AF8C-A848-B9C6-FD45A8121217}" destId="{9EBB8777-A8B5-3647-857A-B5555E11CCC3}" srcOrd="0" destOrd="0" presId="urn:microsoft.com/office/officeart/2005/8/layout/StepDownProcess"/>
    <dgm:cxn modelId="{A1735E61-725C-7041-8C88-CDC2ABDB755C}" type="presParOf" srcId="{1ABBF4A8-93F2-5642-B326-7E942DBE89F1}" destId="{2A4FA2B4-BED6-A948-8637-8BB8F0D7A558}" srcOrd="0" destOrd="0" presId="urn:microsoft.com/office/officeart/2005/8/layout/StepDownProcess"/>
    <dgm:cxn modelId="{EE9A6A04-BDA3-3040-AFFC-B2A7474A6630}" type="presParOf" srcId="{2A4FA2B4-BED6-A948-8637-8BB8F0D7A558}" destId="{1E8A3157-DEB5-AD47-B634-EAA7F2971766}" srcOrd="0" destOrd="0" presId="urn:microsoft.com/office/officeart/2005/8/layout/StepDownProcess"/>
    <dgm:cxn modelId="{F8F9D26C-A930-D041-960B-D4DC18566104}" type="presParOf" srcId="{2A4FA2B4-BED6-A948-8637-8BB8F0D7A558}" destId="{7A433593-F30B-1C42-8A0F-4B757A22F281}" srcOrd="1" destOrd="0" presId="urn:microsoft.com/office/officeart/2005/8/layout/StepDownProcess"/>
    <dgm:cxn modelId="{7C4AEC57-C8E7-E941-A99E-159196629E68}" type="presParOf" srcId="{2A4FA2B4-BED6-A948-8637-8BB8F0D7A558}" destId="{5E1720EE-386B-0E4A-A308-7D6CD6370685}" srcOrd="2" destOrd="0" presId="urn:microsoft.com/office/officeart/2005/8/layout/StepDownProcess"/>
    <dgm:cxn modelId="{8784CFBE-1344-6445-96C2-191196B63F76}" type="presParOf" srcId="{1ABBF4A8-93F2-5642-B326-7E942DBE89F1}" destId="{0AF50C21-EBB4-9B4F-BBB4-215863213AD9}" srcOrd="1" destOrd="0" presId="urn:microsoft.com/office/officeart/2005/8/layout/StepDownProcess"/>
    <dgm:cxn modelId="{20507FF3-26F3-0440-ACFB-B0F0115BEC45}" type="presParOf" srcId="{1ABBF4A8-93F2-5642-B326-7E942DBE89F1}" destId="{F5C74843-C45C-F94E-B323-80BD377EF2D4}" srcOrd="2" destOrd="0" presId="urn:microsoft.com/office/officeart/2005/8/layout/StepDownProcess"/>
    <dgm:cxn modelId="{022D56C8-99B5-EB46-A4F2-0CA0E8B578F2}" type="presParOf" srcId="{F5C74843-C45C-F94E-B323-80BD377EF2D4}" destId="{30ED9F33-B9BC-6848-9EFB-C30240C2D7AF}" srcOrd="0" destOrd="0" presId="urn:microsoft.com/office/officeart/2005/8/layout/StepDownProcess"/>
    <dgm:cxn modelId="{23E4825A-2FBB-ED41-BE11-20FABE73FEE1}" type="presParOf" srcId="{F5C74843-C45C-F94E-B323-80BD377EF2D4}" destId="{0F479961-5B19-C345-B221-FFAB10B250A9}" srcOrd="1" destOrd="0" presId="urn:microsoft.com/office/officeart/2005/8/layout/StepDownProcess"/>
    <dgm:cxn modelId="{C60C7BA7-DF86-A847-BBA7-B9A657CB66AF}" type="presParOf" srcId="{F5C74843-C45C-F94E-B323-80BD377EF2D4}" destId="{206D1D83-1B50-BF4A-93F6-F4EC8567C6C1}" srcOrd="2" destOrd="0" presId="urn:microsoft.com/office/officeart/2005/8/layout/StepDownProcess"/>
    <dgm:cxn modelId="{4FB19BA9-9158-DE42-8B2B-D0C3EDAA0C67}" type="presParOf" srcId="{1ABBF4A8-93F2-5642-B326-7E942DBE89F1}" destId="{E2AC6CFF-F65A-404A-8698-B164B3E3BCC4}" srcOrd="3" destOrd="0" presId="urn:microsoft.com/office/officeart/2005/8/layout/StepDownProcess"/>
    <dgm:cxn modelId="{210416A8-FACE-2849-8EE7-5C4F672704C6}" type="presParOf" srcId="{1ABBF4A8-93F2-5642-B326-7E942DBE89F1}" destId="{CBDF9F64-D63A-5A4D-88E8-4947F80F7711}" srcOrd="4" destOrd="0" presId="urn:microsoft.com/office/officeart/2005/8/layout/StepDownProcess"/>
    <dgm:cxn modelId="{8EDE4FED-2E59-C440-98CA-B37F4C2BE168}" type="presParOf" srcId="{CBDF9F64-D63A-5A4D-88E8-4947F80F7711}" destId="{FB98F23C-7C68-EC46-B38E-77232249DB27}" srcOrd="0" destOrd="0" presId="urn:microsoft.com/office/officeart/2005/8/layout/StepDownProcess"/>
    <dgm:cxn modelId="{E9AAF64C-7DEA-544A-BF47-C2CDF7744F74}" type="presParOf" srcId="{CBDF9F64-D63A-5A4D-88E8-4947F80F7711}" destId="{9EBB8777-A8B5-3647-857A-B5555E11CCC3}"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A24118-ECA6-4D05-92ED-F7C7AF76705F}" type="doc">
      <dgm:prSet loTypeId="urn:microsoft.com/office/officeart/2005/8/layout/cycle8" loCatId="cycle" qsTypeId="urn:microsoft.com/office/officeart/2005/8/quickstyle/simple3" qsCatId="simple" csTypeId="urn:microsoft.com/office/officeart/2005/8/colors/accent0_1" csCatId="mainScheme" phldr="1"/>
      <dgm:spPr/>
    </dgm:pt>
    <dgm:pt modelId="{8C8E8769-9EA7-4095-89CA-BE7F5835C54A}">
      <dgm:prSet phldrT="[Text]" custT="1"/>
      <dgm:spPr/>
      <dgm:t>
        <a:bodyPr/>
        <a:lstStyle/>
        <a:p>
          <a:r>
            <a:rPr lang="en-US" sz="1400" baseline="0" dirty="0"/>
            <a:t>Analyze user queries for user profiling</a:t>
          </a:r>
          <a:endParaRPr lang="en-US" sz="1400" dirty="0"/>
        </a:p>
      </dgm:t>
    </dgm:pt>
    <dgm:pt modelId="{7D8CB1F2-17E9-4A73-B240-E19AA256B870}" type="parTrans" cxnId="{EA57CA6F-7693-45EC-9B5A-426A3415F68F}">
      <dgm:prSet/>
      <dgm:spPr/>
      <dgm:t>
        <a:bodyPr/>
        <a:lstStyle/>
        <a:p>
          <a:endParaRPr lang="en-US"/>
        </a:p>
      </dgm:t>
    </dgm:pt>
    <dgm:pt modelId="{21414BB7-4830-450B-B522-EBD1052CF081}" type="sibTrans" cxnId="{EA57CA6F-7693-45EC-9B5A-426A3415F68F}">
      <dgm:prSet/>
      <dgm:spPr/>
      <dgm:t>
        <a:bodyPr/>
        <a:lstStyle/>
        <a:p>
          <a:endParaRPr lang="en-US"/>
        </a:p>
      </dgm:t>
    </dgm:pt>
    <dgm:pt modelId="{3308F385-7C55-4641-8D0A-F32BB7437809}">
      <dgm:prSet phldrT="[Text]"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a:t>Expand result of queries with word2vec</a:t>
          </a:r>
        </a:p>
        <a:p>
          <a:pPr marL="0" lvl="0" defTabSz="711200">
            <a:lnSpc>
              <a:spcPct val="90000"/>
            </a:lnSpc>
            <a:spcBef>
              <a:spcPct val="0"/>
            </a:spcBef>
            <a:spcAft>
              <a:spcPct val="35000"/>
            </a:spcAft>
            <a:buNone/>
          </a:pPr>
          <a:endParaRPr lang="en-US" sz="1400" dirty="0"/>
        </a:p>
      </dgm:t>
    </dgm:pt>
    <dgm:pt modelId="{78B86F91-F51B-4F9F-9890-F0D1AD1779E2}" type="parTrans" cxnId="{71B54E0B-66CF-47B2-8176-6B998CEC63D7}">
      <dgm:prSet/>
      <dgm:spPr/>
      <dgm:t>
        <a:bodyPr/>
        <a:lstStyle/>
        <a:p>
          <a:endParaRPr lang="en-US"/>
        </a:p>
      </dgm:t>
    </dgm:pt>
    <dgm:pt modelId="{401D57EF-B0F3-4C6A-937A-493982C360FC}" type="sibTrans" cxnId="{71B54E0B-66CF-47B2-8176-6B998CEC63D7}">
      <dgm:prSet/>
      <dgm:spPr/>
      <dgm:t>
        <a:bodyPr/>
        <a:lstStyle/>
        <a:p>
          <a:endParaRPr lang="en-US"/>
        </a:p>
      </dgm:t>
    </dgm:pt>
    <dgm:pt modelId="{0997ADE1-8D80-46D3-9DDA-622FFE29E802}">
      <dgm:prSet phldrT="[Text]" custT="1"/>
      <dgm:spPr/>
      <dgm:t>
        <a:bodyPr/>
        <a:lstStyle/>
        <a:p>
          <a:r>
            <a:rPr lang="en-US" sz="1400" dirty="0"/>
            <a:t>Active Learning to improve intention model with time</a:t>
          </a:r>
        </a:p>
      </dgm:t>
    </dgm:pt>
    <dgm:pt modelId="{280933A1-B86D-443F-A024-3EACA5124A73}" type="parTrans" cxnId="{42F663D1-C9CE-4089-9B24-22704BE4A69D}">
      <dgm:prSet/>
      <dgm:spPr/>
      <dgm:t>
        <a:bodyPr/>
        <a:lstStyle/>
        <a:p>
          <a:endParaRPr lang="en-US"/>
        </a:p>
      </dgm:t>
    </dgm:pt>
    <dgm:pt modelId="{1C473EE8-6B72-4EF6-82D5-A0189EBA9BD3}" type="sibTrans" cxnId="{42F663D1-C9CE-4089-9B24-22704BE4A69D}">
      <dgm:prSet/>
      <dgm:spPr/>
      <dgm:t>
        <a:bodyPr/>
        <a:lstStyle/>
        <a:p>
          <a:endParaRPr lang="en-US"/>
        </a:p>
      </dgm:t>
    </dgm:pt>
    <dgm:pt modelId="{71B8A15D-0C7E-45D0-AF06-3CB125966591}" type="pres">
      <dgm:prSet presAssocID="{36A24118-ECA6-4D05-92ED-F7C7AF76705F}" presName="compositeShape" presStyleCnt="0">
        <dgm:presLayoutVars>
          <dgm:chMax val="7"/>
          <dgm:dir/>
          <dgm:resizeHandles val="exact"/>
        </dgm:presLayoutVars>
      </dgm:prSet>
      <dgm:spPr/>
    </dgm:pt>
    <dgm:pt modelId="{E2A9E6C2-645F-4517-96BB-020D552479D1}" type="pres">
      <dgm:prSet presAssocID="{36A24118-ECA6-4D05-92ED-F7C7AF76705F}" presName="wedge1" presStyleLbl="node1" presStyleIdx="0" presStyleCnt="3"/>
      <dgm:spPr/>
    </dgm:pt>
    <dgm:pt modelId="{6B08B992-781A-4358-84F3-F7AB95C4FCCA}" type="pres">
      <dgm:prSet presAssocID="{36A24118-ECA6-4D05-92ED-F7C7AF76705F}" presName="dummy1a" presStyleCnt="0"/>
      <dgm:spPr/>
    </dgm:pt>
    <dgm:pt modelId="{120E789A-F581-4E31-B8AE-7726159823E1}" type="pres">
      <dgm:prSet presAssocID="{36A24118-ECA6-4D05-92ED-F7C7AF76705F}" presName="dummy1b" presStyleCnt="0"/>
      <dgm:spPr/>
    </dgm:pt>
    <dgm:pt modelId="{FDAEE1A5-C066-4B0D-A42E-31F4A77E7C8B}" type="pres">
      <dgm:prSet presAssocID="{36A24118-ECA6-4D05-92ED-F7C7AF76705F}" presName="wedge1Tx" presStyleLbl="node1" presStyleIdx="0" presStyleCnt="3">
        <dgm:presLayoutVars>
          <dgm:chMax val="0"/>
          <dgm:chPref val="0"/>
          <dgm:bulletEnabled val="1"/>
        </dgm:presLayoutVars>
      </dgm:prSet>
      <dgm:spPr/>
    </dgm:pt>
    <dgm:pt modelId="{13CD83AA-8EE0-498A-A17B-39806DF4EE49}" type="pres">
      <dgm:prSet presAssocID="{36A24118-ECA6-4D05-92ED-F7C7AF76705F}" presName="wedge2" presStyleLbl="node1" presStyleIdx="1" presStyleCnt="3"/>
      <dgm:spPr/>
    </dgm:pt>
    <dgm:pt modelId="{22F24DCC-E3C3-4E9D-A31B-A188E2565883}" type="pres">
      <dgm:prSet presAssocID="{36A24118-ECA6-4D05-92ED-F7C7AF76705F}" presName="dummy2a" presStyleCnt="0"/>
      <dgm:spPr/>
    </dgm:pt>
    <dgm:pt modelId="{2620DB2E-5347-4272-9595-FFC5A5138A31}" type="pres">
      <dgm:prSet presAssocID="{36A24118-ECA6-4D05-92ED-F7C7AF76705F}" presName="dummy2b" presStyleCnt="0"/>
      <dgm:spPr/>
    </dgm:pt>
    <dgm:pt modelId="{AF80B3B2-96BD-4CA0-9AC4-067400B6844D}" type="pres">
      <dgm:prSet presAssocID="{36A24118-ECA6-4D05-92ED-F7C7AF76705F}" presName="wedge2Tx" presStyleLbl="node1" presStyleIdx="1" presStyleCnt="3">
        <dgm:presLayoutVars>
          <dgm:chMax val="0"/>
          <dgm:chPref val="0"/>
          <dgm:bulletEnabled val="1"/>
        </dgm:presLayoutVars>
      </dgm:prSet>
      <dgm:spPr/>
    </dgm:pt>
    <dgm:pt modelId="{DC4567FA-AA7C-4902-A93E-06D009B9909F}" type="pres">
      <dgm:prSet presAssocID="{36A24118-ECA6-4D05-92ED-F7C7AF76705F}" presName="wedge3" presStyleLbl="node1" presStyleIdx="2" presStyleCnt="3"/>
      <dgm:spPr/>
    </dgm:pt>
    <dgm:pt modelId="{C3A2FC70-B0D4-4E47-BE30-DFBC7214A5B1}" type="pres">
      <dgm:prSet presAssocID="{36A24118-ECA6-4D05-92ED-F7C7AF76705F}" presName="dummy3a" presStyleCnt="0"/>
      <dgm:spPr/>
    </dgm:pt>
    <dgm:pt modelId="{ACDA87AD-0B42-43ED-B0FA-977BD28F7483}" type="pres">
      <dgm:prSet presAssocID="{36A24118-ECA6-4D05-92ED-F7C7AF76705F}" presName="dummy3b" presStyleCnt="0"/>
      <dgm:spPr/>
    </dgm:pt>
    <dgm:pt modelId="{0D60345A-7AC1-4A0B-A763-4414EE56F5D9}" type="pres">
      <dgm:prSet presAssocID="{36A24118-ECA6-4D05-92ED-F7C7AF76705F}" presName="wedge3Tx" presStyleLbl="node1" presStyleIdx="2" presStyleCnt="3">
        <dgm:presLayoutVars>
          <dgm:chMax val="0"/>
          <dgm:chPref val="0"/>
          <dgm:bulletEnabled val="1"/>
        </dgm:presLayoutVars>
      </dgm:prSet>
      <dgm:spPr/>
    </dgm:pt>
    <dgm:pt modelId="{4EA237C4-A2A2-4BEC-BEF2-1C3AD9741690}" type="pres">
      <dgm:prSet presAssocID="{21414BB7-4830-450B-B522-EBD1052CF081}" presName="arrowWedge1" presStyleLbl="fgSibTrans2D1" presStyleIdx="0" presStyleCnt="3"/>
      <dgm:spPr/>
    </dgm:pt>
    <dgm:pt modelId="{09587DE5-E1A0-47EE-9697-BF4494A07E37}" type="pres">
      <dgm:prSet presAssocID="{401D57EF-B0F3-4C6A-937A-493982C360FC}" presName="arrowWedge2" presStyleLbl="fgSibTrans2D1" presStyleIdx="1" presStyleCnt="3"/>
      <dgm:spPr/>
    </dgm:pt>
    <dgm:pt modelId="{1028AF98-7101-4440-9F28-C409901242A0}" type="pres">
      <dgm:prSet presAssocID="{1C473EE8-6B72-4EF6-82D5-A0189EBA9BD3}" presName="arrowWedge3" presStyleLbl="fgSibTrans2D1" presStyleIdx="2" presStyleCnt="3"/>
      <dgm:spPr/>
    </dgm:pt>
  </dgm:ptLst>
  <dgm:cxnLst>
    <dgm:cxn modelId="{71B54E0B-66CF-47B2-8176-6B998CEC63D7}" srcId="{36A24118-ECA6-4D05-92ED-F7C7AF76705F}" destId="{3308F385-7C55-4641-8D0A-F32BB7437809}" srcOrd="1" destOrd="0" parTransId="{78B86F91-F51B-4F9F-9890-F0D1AD1779E2}" sibTransId="{401D57EF-B0F3-4C6A-937A-493982C360FC}"/>
    <dgm:cxn modelId="{9FA2001B-E683-4648-AC57-0CAF4CC7CF07}" type="presOf" srcId="{8C8E8769-9EA7-4095-89CA-BE7F5835C54A}" destId="{FDAEE1A5-C066-4B0D-A42E-31F4A77E7C8B}" srcOrd="1" destOrd="0" presId="urn:microsoft.com/office/officeart/2005/8/layout/cycle8"/>
    <dgm:cxn modelId="{F0941729-189D-437C-81B6-2D92821F2E16}" type="presOf" srcId="{0997ADE1-8D80-46D3-9DDA-622FFE29E802}" destId="{DC4567FA-AA7C-4902-A93E-06D009B9909F}" srcOrd="0" destOrd="0" presId="urn:microsoft.com/office/officeart/2005/8/layout/cycle8"/>
    <dgm:cxn modelId="{DAB71F53-533A-4397-8963-A527C0F98DC8}" type="presOf" srcId="{3308F385-7C55-4641-8D0A-F32BB7437809}" destId="{13CD83AA-8EE0-498A-A17B-39806DF4EE49}" srcOrd="0" destOrd="0" presId="urn:microsoft.com/office/officeart/2005/8/layout/cycle8"/>
    <dgm:cxn modelId="{EA57CA6F-7693-45EC-9B5A-426A3415F68F}" srcId="{36A24118-ECA6-4D05-92ED-F7C7AF76705F}" destId="{8C8E8769-9EA7-4095-89CA-BE7F5835C54A}" srcOrd="0" destOrd="0" parTransId="{7D8CB1F2-17E9-4A73-B240-E19AA256B870}" sibTransId="{21414BB7-4830-450B-B522-EBD1052CF081}"/>
    <dgm:cxn modelId="{A6A9EC8A-A195-4DDA-A1C5-FA5847B402B8}" type="presOf" srcId="{8C8E8769-9EA7-4095-89CA-BE7F5835C54A}" destId="{E2A9E6C2-645F-4517-96BB-020D552479D1}" srcOrd="0" destOrd="0" presId="urn:microsoft.com/office/officeart/2005/8/layout/cycle8"/>
    <dgm:cxn modelId="{C660C0A8-8734-4C9A-B206-C043B2E89634}" type="presOf" srcId="{0997ADE1-8D80-46D3-9DDA-622FFE29E802}" destId="{0D60345A-7AC1-4A0B-A763-4414EE56F5D9}" srcOrd="1" destOrd="0" presId="urn:microsoft.com/office/officeart/2005/8/layout/cycle8"/>
    <dgm:cxn modelId="{42F663D1-C9CE-4089-9B24-22704BE4A69D}" srcId="{36A24118-ECA6-4D05-92ED-F7C7AF76705F}" destId="{0997ADE1-8D80-46D3-9DDA-622FFE29E802}" srcOrd="2" destOrd="0" parTransId="{280933A1-B86D-443F-A024-3EACA5124A73}" sibTransId="{1C473EE8-6B72-4EF6-82D5-A0189EBA9BD3}"/>
    <dgm:cxn modelId="{71608EDE-E2E9-47C5-AB02-040354E7600E}" type="presOf" srcId="{3308F385-7C55-4641-8D0A-F32BB7437809}" destId="{AF80B3B2-96BD-4CA0-9AC4-067400B6844D}" srcOrd="1" destOrd="0" presId="urn:microsoft.com/office/officeart/2005/8/layout/cycle8"/>
    <dgm:cxn modelId="{59A5D7DE-982A-4030-8881-8D21AB2D88C4}" type="presOf" srcId="{36A24118-ECA6-4D05-92ED-F7C7AF76705F}" destId="{71B8A15D-0C7E-45D0-AF06-3CB125966591}" srcOrd="0" destOrd="0" presId="urn:microsoft.com/office/officeart/2005/8/layout/cycle8"/>
    <dgm:cxn modelId="{AFA55F80-41AA-49ED-9468-504261BD97B2}" type="presParOf" srcId="{71B8A15D-0C7E-45D0-AF06-3CB125966591}" destId="{E2A9E6C2-645F-4517-96BB-020D552479D1}" srcOrd="0" destOrd="0" presId="urn:microsoft.com/office/officeart/2005/8/layout/cycle8"/>
    <dgm:cxn modelId="{1EF26AB3-6446-404E-B9AA-A0554F1A6DD1}" type="presParOf" srcId="{71B8A15D-0C7E-45D0-AF06-3CB125966591}" destId="{6B08B992-781A-4358-84F3-F7AB95C4FCCA}" srcOrd="1" destOrd="0" presId="urn:microsoft.com/office/officeart/2005/8/layout/cycle8"/>
    <dgm:cxn modelId="{F2F3AE70-EBAF-4F5B-91A8-7057A6C38C91}" type="presParOf" srcId="{71B8A15D-0C7E-45D0-AF06-3CB125966591}" destId="{120E789A-F581-4E31-B8AE-7726159823E1}" srcOrd="2" destOrd="0" presId="urn:microsoft.com/office/officeart/2005/8/layout/cycle8"/>
    <dgm:cxn modelId="{73628FE0-18E3-45CF-8959-A0BEBED5CB4C}" type="presParOf" srcId="{71B8A15D-0C7E-45D0-AF06-3CB125966591}" destId="{FDAEE1A5-C066-4B0D-A42E-31F4A77E7C8B}" srcOrd="3" destOrd="0" presId="urn:microsoft.com/office/officeart/2005/8/layout/cycle8"/>
    <dgm:cxn modelId="{C5BA038C-9A20-4C50-9944-8F54B0FB817A}" type="presParOf" srcId="{71B8A15D-0C7E-45D0-AF06-3CB125966591}" destId="{13CD83AA-8EE0-498A-A17B-39806DF4EE49}" srcOrd="4" destOrd="0" presId="urn:microsoft.com/office/officeart/2005/8/layout/cycle8"/>
    <dgm:cxn modelId="{635A54BD-C303-468A-B893-5589222585BE}" type="presParOf" srcId="{71B8A15D-0C7E-45D0-AF06-3CB125966591}" destId="{22F24DCC-E3C3-4E9D-A31B-A188E2565883}" srcOrd="5" destOrd="0" presId="urn:microsoft.com/office/officeart/2005/8/layout/cycle8"/>
    <dgm:cxn modelId="{0DAC2417-8358-437B-B305-9B7C63D69CDD}" type="presParOf" srcId="{71B8A15D-0C7E-45D0-AF06-3CB125966591}" destId="{2620DB2E-5347-4272-9595-FFC5A5138A31}" srcOrd="6" destOrd="0" presId="urn:microsoft.com/office/officeart/2005/8/layout/cycle8"/>
    <dgm:cxn modelId="{A4B86C6F-FDE8-49CB-A3C7-2AA7390087D4}" type="presParOf" srcId="{71B8A15D-0C7E-45D0-AF06-3CB125966591}" destId="{AF80B3B2-96BD-4CA0-9AC4-067400B6844D}" srcOrd="7" destOrd="0" presId="urn:microsoft.com/office/officeart/2005/8/layout/cycle8"/>
    <dgm:cxn modelId="{ACF52777-4916-411C-90D5-43317428E969}" type="presParOf" srcId="{71B8A15D-0C7E-45D0-AF06-3CB125966591}" destId="{DC4567FA-AA7C-4902-A93E-06D009B9909F}" srcOrd="8" destOrd="0" presId="urn:microsoft.com/office/officeart/2005/8/layout/cycle8"/>
    <dgm:cxn modelId="{2BF75F90-355E-4103-9093-AE78977F15EC}" type="presParOf" srcId="{71B8A15D-0C7E-45D0-AF06-3CB125966591}" destId="{C3A2FC70-B0D4-4E47-BE30-DFBC7214A5B1}" srcOrd="9" destOrd="0" presId="urn:microsoft.com/office/officeart/2005/8/layout/cycle8"/>
    <dgm:cxn modelId="{BCADA324-9924-4257-B2C1-FC3CDC603F51}" type="presParOf" srcId="{71B8A15D-0C7E-45D0-AF06-3CB125966591}" destId="{ACDA87AD-0B42-43ED-B0FA-977BD28F7483}" srcOrd="10" destOrd="0" presId="urn:microsoft.com/office/officeart/2005/8/layout/cycle8"/>
    <dgm:cxn modelId="{18EA7EC4-8480-4097-931F-285BF638DC2E}" type="presParOf" srcId="{71B8A15D-0C7E-45D0-AF06-3CB125966591}" destId="{0D60345A-7AC1-4A0B-A763-4414EE56F5D9}" srcOrd="11" destOrd="0" presId="urn:microsoft.com/office/officeart/2005/8/layout/cycle8"/>
    <dgm:cxn modelId="{A7F177B3-5E6A-4DBB-BA66-381C3C6DA09F}" type="presParOf" srcId="{71B8A15D-0C7E-45D0-AF06-3CB125966591}" destId="{4EA237C4-A2A2-4BEC-BEF2-1C3AD9741690}" srcOrd="12" destOrd="0" presId="urn:microsoft.com/office/officeart/2005/8/layout/cycle8"/>
    <dgm:cxn modelId="{AFDDD4C3-41A8-4463-972C-F9CFA6651F11}" type="presParOf" srcId="{71B8A15D-0C7E-45D0-AF06-3CB125966591}" destId="{09587DE5-E1A0-47EE-9697-BF4494A07E37}" srcOrd="13" destOrd="0" presId="urn:microsoft.com/office/officeart/2005/8/layout/cycle8"/>
    <dgm:cxn modelId="{7D1614A3-AB78-4BD8-9BA0-755E6AEBFA57}" type="presParOf" srcId="{71B8A15D-0C7E-45D0-AF06-3CB125966591}" destId="{1028AF98-7101-4440-9F28-C409901242A0}"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AAAF2F-C4C5-4932-B71E-82B32E83B3C0}"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BC19B2F-9EA6-478F-83F0-170129FA2E85}">
      <dgm:prSet/>
      <dgm:spPr/>
      <dgm:t>
        <a:bodyPr/>
        <a:lstStyle/>
        <a:p>
          <a:pPr>
            <a:lnSpc>
              <a:spcPct val="100000"/>
            </a:lnSpc>
            <a:defRPr cap="all"/>
          </a:pPr>
          <a:r>
            <a:rPr lang="en-US"/>
            <a:t>THANK YOU</a:t>
          </a:r>
        </a:p>
      </dgm:t>
    </dgm:pt>
    <dgm:pt modelId="{A0E2D2F6-B29F-4E18-9A14-9FE1984C5E5C}" type="parTrans" cxnId="{E371911F-2402-45C4-BD7C-DDB18BD207B6}">
      <dgm:prSet/>
      <dgm:spPr/>
      <dgm:t>
        <a:bodyPr/>
        <a:lstStyle/>
        <a:p>
          <a:endParaRPr lang="en-US"/>
        </a:p>
      </dgm:t>
    </dgm:pt>
    <dgm:pt modelId="{6AC759FE-635C-46A1-B4E0-D7E289968C16}" type="sibTrans" cxnId="{E371911F-2402-45C4-BD7C-DDB18BD207B6}">
      <dgm:prSet/>
      <dgm:spPr/>
      <dgm:t>
        <a:bodyPr/>
        <a:lstStyle/>
        <a:p>
          <a:endParaRPr lang="en-US"/>
        </a:p>
      </dgm:t>
    </dgm:pt>
    <dgm:pt modelId="{C30E0143-61C0-431B-BEC0-069CA0542496}">
      <dgm:prSet/>
      <dgm:spPr/>
      <dgm:t>
        <a:bodyPr/>
        <a:lstStyle/>
        <a:p>
          <a:pPr>
            <a:lnSpc>
              <a:spcPct val="100000"/>
            </a:lnSpc>
            <a:defRPr cap="all"/>
          </a:pPr>
          <a:r>
            <a:rPr lang="en-US"/>
            <a:t>Questions? </a:t>
          </a:r>
        </a:p>
      </dgm:t>
    </dgm:pt>
    <dgm:pt modelId="{EC8AFF34-722B-4A27-9C04-B811EF0048B8}" type="parTrans" cxnId="{BAAED64B-57DB-4CEE-BE1D-98E3732DF02C}">
      <dgm:prSet/>
      <dgm:spPr/>
      <dgm:t>
        <a:bodyPr/>
        <a:lstStyle/>
        <a:p>
          <a:endParaRPr lang="en-US"/>
        </a:p>
      </dgm:t>
    </dgm:pt>
    <dgm:pt modelId="{7DA842EB-AA2B-48B6-995A-21FD129325B3}" type="sibTrans" cxnId="{BAAED64B-57DB-4CEE-BE1D-98E3732DF02C}">
      <dgm:prSet/>
      <dgm:spPr/>
      <dgm:t>
        <a:bodyPr/>
        <a:lstStyle/>
        <a:p>
          <a:endParaRPr lang="en-US"/>
        </a:p>
      </dgm:t>
    </dgm:pt>
    <dgm:pt modelId="{97D156D4-0B5C-4259-AA19-B0B32E382DDB}" type="pres">
      <dgm:prSet presAssocID="{E5AAAF2F-C4C5-4932-B71E-82B32E83B3C0}" presName="root" presStyleCnt="0">
        <dgm:presLayoutVars>
          <dgm:dir/>
          <dgm:resizeHandles val="exact"/>
        </dgm:presLayoutVars>
      </dgm:prSet>
      <dgm:spPr/>
    </dgm:pt>
    <dgm:pt modelId="{64B95719-C2C7-4500-BF6F-22176911082E}" type="pres">
      <dgm:prSet presAssocID="{2BC19B2F-9EA6-478F-83F0-170129FA2E85}" presName="compNode" presStyleCnt="0"/>
      <dgm:spPr/>
    </dgm:pt>
    <dgm:pt modelId="{C1DAC5F3-88C8-4938-9B6F-B741E66AD6B7}" type="pres">
      <dgm:prSet presAssocID="{2BC19B2F-9EA6-478F-83F0-170129FA2E85}" presName="iconBgRect" presStyleLbl="bgShp" presStyleIdx="0" presStyleCnt="2"/>
      <dgm:spPr/>
    </dgm:pt>
    <dgm:pt modelId="{D5BFFF67-B370-4407-913C-3719F6F4AD96}" type="pres">
      <dgm:prSet presAssocID="{2BC19B2F-9EA6-478F-83F0-170129FA2E8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iling Face with No Fill"/>
        </a:ext>
      </dgm:extLst>
    </dgm:pt>
    <dgm:pt modelId="{ECCFFBC8-2081-4099-9D97-CD8A9EC87961}" type="pres">
      <dgm:prSet presAssocID="{2BC19B2F-9EA6-478F-83F0-170129FA2E85}" presName="spaceRect" presStyleCnt="0"/>
      <dgm:spPr/>
    </dgm:pt>
    <dgm:pt modelId="{A4FBBF31-84F6-47D0-A4D5-26AA83C93D0C}" type="pres">
      <dgm:prSet presAssocID="{2BC19B2F-9EA6-478F-83F0-170129FA2E85}" presName="textRect" presStyleLbl="revTx" presStyleIdx="0" presStyleCnt="2">
        <dgm:presLayoutVars>
          <dgm:chMax val="1"/>
          <dgm:chPref val="1"/>
        </dgm:presLayoutVars>
      </dgm:prSet>
      <dgm:spPr/>
    </dgm:pt>
    <dgm:pt modelId="{4C46FABA-0351-4A13-AC6E-DBA53225B3FF}" type="pres">
      <dgm:prSet presAssocID="{6AC759FE-635C-46A1-B4E0-D7E289968C16}" presName="sibTrans" presStyleCnt="0"/>
      <dgm:spPr/>
    </dgm:pt>
    <dgm:pt modelId="{0A1B3FB4-CA13-4CCB-B1B6-1D1E6ADF22BB}" type="pres">
      <dgm:prSet presAssocID="{C30E0143-61C0-431B-BEC0-069CA0542496}" presName="compNode" presStyleCnt="0"/>
      <dgm:spPr/>
    </dgm:pt>
    <dgm:pt modelId="{F720571F-E32F-4E5D-818C-6DECBB923AE0}" type="pres">
      <dgm:prSet presAssocID="{C30E0143-61C0-431B-BEC0-069CA0542496}" presName="iconBgRect" presStyleLbl="bgShp" presStyleIdx="1" presStyleCnt="2"/>
      <dgm:spPr/>
    </dgm:pt>
    <dgm:pt modelId="{24BF58F6-326D-4377-9921-29A2F1007217}" type="pres">
      <dgm:prSet presAssocID="{C30E0143-61C0-431B-BEC0-069CA054249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estion mark"/>
        </a:ext>
      </dgm:extLst>
    </dgm:pt>
    <dgm:pt modelId="{DD0F761D-5291-4F0D-AF48-12213DBF3614}" type="pres">
      <dgm:prSet presAssocID="{C30E0143-61C0-431B-BEC0-069CA0542496}" presName="spaceRect" presStyleCnt="0"/>
      <dgm:spPr/>
    </dgm:pt>
    <dgm:pt modelId="{0A190DF3-29D6-4912-8AF0-8BB0AE60C19A}" type="pres">
      <dgm:prSet presAssocID="{C30E0143-61C0-431B-BEC0-069CA0542496}" presName="textRect" presStyleLbl="revTx" presStyleIdx="1" presStyleCnt="2">
        <dgm:presLayoutVars>
          <dgm:chMax val="1"/>
          <dgm:chPref val="1"/>
        </dgm:presLayoutVars>
      </dgm:prSet>
      <dgm:spPr/>
    </dgm:pt>
  </dgm:ptLst>
  <dgm:cxnLst>
    <dgm:cxn modelId="{AE7D1C01-8552-49B6-9684-FE7EE1ACB60A}" type="presOf" srcId="{E5AAAF2F-C4C5-4932-B71E-82B32E83B3C0}" destId="{97D156D4-0B5C-4259-AA19-B0B32E382DDB}" srcOrd="0" destOrd="0" presId="urn:microsoft.com/office/officeart/2018/5/layout/IconCircleLabelList"/>
    <dgm:cxn modelId="{E371911F-2402-45C4-BD7C-DDB18BD207B6}" srcId="{E5AAAF2F-C4C5-4932-B71E-82B32E83B3C0}" destId="{2BC19B2F-9EA6-478F-83F0-170129FA2E85}" srcOrd="0" destOrd="0" parTransId="{A0E2D2F6-B29F-4E18-9A14-9FE1984C5E5C}" sibTransId="{6AC759FE-635C-46A1-B4E0-D7E289968C16}"/>
    <dgm:cxn modelId="{EEAD352E-7DAE-47D1-9837-DF993DC5DCBC}" type="presOf" srcId="{C30E0143-61C0-431B-BEC0-069CA0542496}" destId="{0A190DF3-29D6-4912-8AF0-8BB0AE60C19A}" srcOrd="0" destOrd="0" presId="urn:microsoft.com/office/officeart/2018/5/layout/IconCircleLabelList"/>
    <dgm:cxn modelId="{BAAED64B-57DB-4CEE-BE1D-98E3732DF02C}" srcId="{E5AAAF2F-C4C5-4932-B71E-82B32E83B3C0}" destId="{C30E0143-61C0-431B-BEC0-069CA0542496}" srcOrd="1" destOrd="0" parTransId="{EC8AFF34-722B-4A27-9C04-B811EF0048B8}" sibTransId="{7DA842EB-AA2B-48B6-995A-21FD129325B3}"/>
    <dgm:cxn modelId="{3C8C1EB1-C4A2-4909-8B6D-C71DF18FF4BA}" type="presOf" srcId="{2BC19B2F-9EA6-478F-83F0-170129FA2E85}" destId="{A4FBBF31-84F6-47D0-A4D5-26AA83C93D0C}" srcOrd="0" destOrd="0" presId="urn:microsoft.com/office/officeart/2018/5/layout/IconCircleLabelList"/>
    <dgm:cxn modelId="{7D7DA87C-9144-40E8-95A1-10A075EFEB44}" type="presParOf" srcId="{97D156D4-0B5C-4259-AA19-B0B32E382DDB}" destId="{64B95719-C2C7-4500-BF6F-22176911082E}" srcOrd="0" destOrd="0" presId="urn:microsoft.com/office/officeart/2018/5/layout/IconCircleLabelList"/>
    <dgm:cxn modelId="{DC44846B-5A2A-4AE5-87C5-390A040CF6F3}" type="presParOf" srcId="{64B95719-C2C7-4500-BF6F-22176911082E}" destId="{C1DAC5F3-88C8-4938-9B6F-B741E66AD6B7}" srcOrd="0" destOrd="0" presId="urn:microsoft.com/office/officeart/2018/5/layout/IconCircleLabelList"/>
    <dgm:cxn modelId="{2E8113FD-AC3F-47D2-BCCA-1528EC026897}" type="presParOf" srcId="{64B95719-C2C7-4500-BF6F-22176911082E}" destId="{D5BFFF67-B370-4407-913C-3719F6F4AD96}" srcOrd="1" destOrd="0" presId="urn:microsoft.com/office/officeart/2018/5/layout/IconCircleLabelList"/>
    <dgm:cxn modelId="{65B1D167-E2D4-42D3-9C33-4E95DCBF284E}" type="presParOf" srcId="{64B95719-C2C7-4500-BF6F-22176911082E}" destId="{ECCFFBC8-2081-4099-9D97-CD8A9EC87961}" srcOrd="2" destOrd="0" presId="urn:microsoft.com/office/officeart/2018/5/layout/IconCircleLabelList"/>
    <dgm:cxn modelId="{F3A16AF6-C3AE-4585-AE37-860AE239356F}" type="presParOf" srcId="{64B95719-C2C7-4500-BF6F-22176911082E}" destId="{A4FBBF31-84F6-47D0-A4D5-26AA83C93D0C}" srcOrd="3" destOrd="0" presId="urn:microsoft.com/office/officeart/2018/5/layout/IconCircleLabelList"/>
    <dgm:cxn modelId="{9113EC32-BE25-4AD5-818F-AA47B8E811CA}" type="presParOf" srcId="{97D156D4-0B5C-4259-AA19-B0B32E382DDB}" destId="{4C46FABA-0351-4A13-AC6E-DBA53225B3FF}" srcOrd="1" destOrd="0" presId="urn:microsoft.com/office/officeart/2018/5/layout/IconCircleLabelList"/>
    <dgm:cxn modelId="{28A3492A-460F-4460-B417-ECF499D42041}" type="presParOf" srcId="{97D156D4-0B5C-4259-AA19-B0B32E382DDB}" destId="{0A1B3FB4-CA13-4CCB-B1B6-1D1E6ADF22BB}" srcOrd="2" destOrd="0" presId="urn:microsoft.com/office/officeart/2018/5/layout/IconCircleLabelList"/>
    <dgm:cxn modelId="{B221DF72-8901-4F54-9128-67618D8AC8B3}" type="presParOf" srcId="{0A1B3FB4-CA13-4CCB-B1B6-1D1E6ADF22BB}" destId="{F720571F-E32F-4E5D-818C-6DECBB923AE0}" srcOrd="0" destOrd="0" presId="urn:microsoft.com/office/officeart/2018/5/layout/IconCircleLabelList"/>
    <dgm:cxn modelId="{77808386-203C-4A8A-B97F-2DD94D5D30E7}" type="presParOf" srcId="{0A1B3FB4-CA13-4CCB-B1B6-1D1E6ADF22BB}" destId="{24BF58F6-326D-4377-9921-29A2F1007217}" srcOrd="1" destOrd="0" presId="urn:microsoft.com/office/officeart/2018/5/layout/IconCircleLabelList"/>
    <dgm:cxn modelId="{1D668857-7854-4D12-BEAC-D3A26680B619}" type="presParOf" srcId="{0A1B3FB4-CA13-4CCB-B1B6-1D1E6ADF22BB}" destId="{DD0F761D-5291-4F0D-AF48-12213DBF3614}" srcOrd="2" destOrd="0" presId="urn:microsoft.com/office/officeart/2018/5/layout/IconCircleLabelList"/>
    <dgm:cxn modelId="{DAEC5582-B413-443C-9D9A-ECE2CA92C55C}" type="presParOf" srcId="{0A1B3FB4-CA13-4CCB-B1B6-1D1E6ADF22BB}" destId="{0A190DF3-29D6-4912-8AF0-8BB0AE60C19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14647A-AABA-DE42-A45C-0FD831B3F613}">
      <dsp:nvSpPr>
        <dsp:cNvPr id="0" name=""/>
        <dsp:cNvSpPr/>
      </dsp:nvSpPr>
      <dsp:spPr>
        <a:xfrm>
          <a:off x="5031237" y="1243648"/>
          <a:ext cx="1196675" cy="569508"/>
        </a:xfrm>
        <a:custGeom>
          <a:avLst/>
          <a:gdLst/>
          <a:ahLst/>
          <a:cxnLst/>
          <a:rect l="0" t="0" r="0" b="0"/>
          <a:pathLst>
            <a:path>
              <a:moveTo>
                <a:pt x="0" y="0"/>
              </a:moveTo>
              <a:lnTo>
                <a:pt x="0" y="388103"/>
              </a:lnTo>
              <a:lnTo>
                <a:pt x="1196675" y="388103"/>
              </a:lnTo>
              <a:lnTo>
                <a:pt x="1196675" y="569508"/>
              </a:lnTo>
            </a:path>
          </a:pathLst>
        </a:custGeom>
        <a:noFill/>
        <a:ln w="12700" cap="flat" cmpd="sng" algn="ctr">
          <a:solidFill>
            <a:srgbClr val="70AD47">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65D4F229-8A3E-FE44-AF21-E62D3904E175}">
      <dsp:nvSpPr>
        <dsp:cNvPr id="0" name=""/>
        <dsp:cNvSpPr/>
      </dsp:nvSpPr>
      <dsp:spPr>
        <a:xfrm>
          <a:off x="3834561" y="1243648"/>
          <a:ext cx="1196675" cy="569508"/>
        </a:xfrm>
        <a:custGeom>
          <a:avLst/>
          <a:gdLst/>
          <a:ahLst/>
          <a:cxnLst/>
          <a:rect l="0" t="0" r="0" b="0"/>
          <a:pathLst>
            <a:path>
              <a:moveTo>
                <a:pt x="1196675" y="0"/>
              </a:moveTo>
              <a:lnTo>
                <a:pt x="1196675" y="388103"/>
              </a:lnTo>
              <a:lnTo>
                <a:pt x="0" y="388103"/>
              </a:lnTo>
              <a:lnTo>
                <a:pt x="0" y="569508"/>
              </a:lnTo>
            </a:path>
          </a:pathLst>
        </a:custGeom>
        <a:noFill/>
        <a:ln w="12700" cap="flat" cmpd="sng" algn="ctr">
          <a:solidFill>
            <a:srgbClr val="70AD47">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0D244E86-B1CF-6C4D-BDCE-01D8E3A8811E}">
      <dsp:nvSpPr>
        <dsp:cNvPr id="0" name=""/>
        <dsp:cNvSpPr/>
      </dsp:nvSpPr>
      <dsp:spPr>
        <a:xfrm>
          <a:off x="1395489" y="1243648"/>
          <a:ext cx="91440" cy="569508"/>
        </a:xfrm>
        <a:custGeom>
          <a:avLst/>
          <a:gdLst/>
          <a:ahLst/>
          <a:cxnLst/>
          <a:rect l="0" t="0" r="0" b="0"/>
          <a:pathLst>
            <a:path>
              <a:moveTo>
                <a:pt x="45720" y="0"/>
              </a:moveTo>
              <a:lnTo>
                <a:pt x="45720" y="569508"/>
              </a:lnTo>
            </a:path>
          </a:pathLst>
        </a:custGeom>
        <a:noFill/>
        <a:ln w="12700" cap="flat" cmpd="sng" algn="ctr">
          <a:solidFill>
            <a:srgbClr val="70AD47">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A673A2B-5874-C848-8480-C9F80276CFA9}">
      <dsp:nvSpPr>
        <dsp:cNvPr id="0" name=""/>
        <dsp:cNvSpPr/>
      </dsp:nvSpPr>
      <dsp:spPr>
        <a:xfrm>
          <a:off x="462111" y="193"/>
          <a:ext cx="1958196" cy="1243454"/>
        </a:xfrm>
        <a:prstGeom prst="roundRect">
          <a:avLst>
            <a:gd name="adj" fmla="val 10000"/>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B337C7-313C-F34B-AE76-861E87161AB6}">
      <dsp:nvSpPr>
        <dsp:cNvPr id="0" name=""/>
        <dsp:cNvSpPr/>
      </dsp:nvSpPr>
      <dsp:spPr>
        <a:xfrm>
          <a:off x="679688" y="206891"/>
          <a:ext cx="1958196" cy="1243454"/>
        </a:xfrm>
        <a:prstGeom prst="roundRect">
          <a:avLst>
            <a:gd name="adj" fmla="val 10000"/>
          </a:avLst>
        </a:prstGeom>
        <a:solidFill>
          <a:sysClr val="window" lastClr="FFFFFF">
            <a:alpha val="90000"/>
            <a:hueOff val="0"/>
            <a:satOff val="0"/>
            <a:lumOff val="0"/>
            <a:alphaOff val="0"/>
          </a:sysClr>
        </a:solidFill>
        <a:ln w="12700" cap="flat" cmpd="sng" algn="ctr">
          <a:solidFill>
            <a:srgbClr val="FFC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ysClr val="windowText" lastClr="000000">
                  <a:hueOff val="0"/>
                  <a:satOff val="0"/>
                  <a:lumOff val="0"/>
                  <a:alphaOff val="0"/>
                </a:sysClr>
              </a:solidFill>
              <a:latin typeface="Calibri" panose="020F0502020204030204"/>
              <a:ea typeface="+mn-ea"/>
              <a:cs typeface="+mn-cs"/>
            </a:rPr>
            <a:t>Parsing Incident Report for automatic extraction of Features</a:t>
          </a:r>
          <a:endParaRPr lang="en-US" sz="1500" kern="1200" dirty="0">
            <a:solidFill>
              <a:sysClr val="windowText" lastClr="000000">
                <a:hueOff val="0"/>
                <a:satOff val="0"/>
                <a:lumOff val="0"/>
                <a:alphaOff val="0"/>
              </a:sysClr>
            </a:solidFill>
            <a:latin typeface="Calibri" panose="020F0502020204030204"/>
            <a:ea typeface="+mn-ea"/>
            <a:cs typeface="+mn-cs"/>
          </a:endParaRPr>
        </a:p>
      </dsp:txBody>
      <dsp:txXfrm>
        <a:off x="716108" y="243311"/>
        <a:ext cx="1885356" cy="1170614"/>
      </dsp:txXfrm>
    </dsp:sp>
    <dsp:sp modelId="{A4C71E9C-8047-3F45-8F33-15259F887284}">
      <dsp:nvSpPr>
        <dsp:cNvPr id="0" name=""/>
        <dsp:cNvSpPr/>
      </dsp:nvSpPr>
      <dsp:spPr>
        <a:xfrm>
          <a:off x="462111" y="1813157"/>
          <a:ext cx="1958196" cy="1243454"/>
        </a:xfrm>
        <a:prstGeom prst="roundRect">
          <a:avLst>
            <a:gd name="adj" fmla="val 10000"/>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6BEB38-F4E2-9346-A81F-724EB2FED019}">
      <dsp:nvSpPr>
        <dsp:cNvPr id="0" name=""/>
        <dsp:cNvSpPr/>
      </dsp:nvSpPr>
      <dsp:spPr>
        <a:xfrm>
          <a:off x="679688" y="2019855"/>
          <a:ext cx="1958196" cy="1243454"/>
        </a:xfrm>
        <a:prstGeom prst="roundRect">
          <a:avLst>
            <a:gd name="adj" fmla="val 10000"/>
          </a:avLst>
        </a:prstGeom>
        <a:solidFill>
          <a:sysClr val="window" lastClr="FFFFFF">
            <a:alpha val="90000"/>
            <a:hueOff val="0"/>
            <a:satOff val="0"/>
            <a:lumOff val="0"/>
            <a:alphaOff val="0"/>
          </a:sysClr>
        </a:solidFill>
        <a:ln w="12700" cap="flat" cmpd="sng" algn="ctr">
          <a:solidFill>
            <a:srgbClr val="70AD4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ysClr val="windowText" lastClr="000000">
                  <a:hueOff val="0"/>
                  <a:satOff val="0"/>
                  <a:lumOff val="0"/>
                  <a:alphaOff val="0"/>
                </a:sysClr>
              </a:solidFill>
              <a:latin typeface="Calibri" panose="020F0502020204030204"/>
              <a:ea typeface="+mn-ea"/>
              <a:cs typeface="+mn-cs"/>
            </a:rPr>
            <a:t>Beneficial for creating Postgres Triggers to identify </a:t>
          </a:r>
          <a:r>
            <a:rPr lang="en-US" sz="1500" b="1" kern="1200" dirty="0">
              <a:solidFill>
                <a:sysClr val="windowText" lastClr="000000">
                  <a:hueOff val="0"/>
                  <a:satOff val="0"/>
                  <a:lumOff val="0"/>
                  <a:alphaOff val="0"/>
                </a:sysClr>
              </a:solidFill>
              <a:latin typeface="Cambria" panose="02040503050406030204" pitchFamily="18" charset="0"/>
              <a:ea typeface="+mn-ea"/>
              <a:cs typeface="+mn-cs"/>
            </a:rPr>
            <a:t>similarity of incoming incidents </a:t>
          </a:r>
          <a:r>
            <a:rPr lang="en-US" sz="1500" kern="1200" dirty="0">
              <a:solidFill>
                <a:sysClr val="windowText" lastClr="000000">
                  <a:hueOff val="0"/>
                  <a:satOff val="0"/>
                  <a:lumOff val="0"/>
                  <a:alphaOff val="0"/>
                </a:sysClr>
              </a:solidFill>
              <a:latin typeface="Calibri" panose="020F0502020204030204"/>
              <a:ea typeface="+mn-ea"/>
              <a:cs typeface="+mn-cs"/>
            </a:rPr>
            <a:t>to previous queries</a:t>
          </a:r>
        </a:p>
      </dsp:txBody>
      <dsp:txXfrm>
        <a:off x="716108" y="2056275"/>
        <a:ext cx="1885356" cy="1170614"/>
      </dsp:txXfrm>
    </dsp:sp>
    <dsp:sp modelId="{38F7485A-6808-A64E-8F57-59D0075B0A7B}">
      <dsp:nvSpPr>
        <dsp:cNvPr id="0" name=""/>
        <dsp:cNvSpPr/>
      </dsp:nvSpPr>
      <dsp:spPr>
        <a:xfrm>
          <a:off x="4052138" y="193"/>
          <a:ext cx="1958196" cy="1243454"/>
        </a:xfrm>
        <a:prstGeom prst="roundRect">
          <a:avLst>
            <a:gd name="adj" fmla="val 10000"/>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1476C7-AAF9-D040-859E-0769DF0460A1}">
      <dsp:nvSpPr>
        <dsp:cNvPr id="0" name=""/>
        <dsp:cNvSpPr/>
      </dsp:nvSpPr>
      <dsp:spPr>
        <a:xfrm>
          <a:off x="4269716" y="206891"/>
          <a:ext cx="1958196" cy="1243454"/>
        </a:xfrm>
        <a:prstGeom prst="roundRect">
          <a:avLst>
            <a:gd name="adj" fmla="val 10000"/>
          </a:avLst>
        </a:prstGeom>
        <a:solidFill>
          <a:sysClr val="window" lastClr="FFFFFF">
            <a:alpha val="90000"/>
            <a:hueOff val="0"/>
            <a:satOff val="0"/>
            <a:lumOff val="0"/>
            <a:alphaOff val="0"/>
          </a:sysClr>
        </a:solidFill>
        <a:ln w="12700" cap="flat" cmpd="sng" algn="ctr">
          <a:solidFill>
            <a:srgbClr val="FFC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ysClr val="windowText" lastClr="000000">
                  <a:hueOff val="0"/>
                  <a:satOff val="0"/>
                  <a:lumOff val="0"/>
                  <a:alphaOff val="0"/>
                </a:sysClr>
              </a:solidFill>
              <a:latin typeface="Cambria" panose="02040503050406030204" pitchFamily="18" charset="0"/>
              <a:ea typeface="+mn-ea"/>
              <a:cs typeface="+mn-cs"/>
            </a:rPr>
            <a:t>Approach 1:</a:t>
          </a:r>
          <a:r>
            <a:rPr lang="en-US" sz="1500" kern="1200" dirty="0">
              <a:solidFill>
                <a:sysClr val="windowText" lastClr="000000">
                  <a:hueOff val="0"/>
                  <a:satOff val="0"/>
                  <a:lumOff val="0"/>
                  <a:alphaOff val="0"/>
                </a:sysClr>
              </a:solidFill>
              <a:latin typeface="Calibri" panose="020F0502020204030204"/>
              <a:ea typeface="+mn-ea"/>
              <a:cs typeface="+mn-cs"/>
            </a:rPr>
            <a:t> Build Regular expressions to filter out features and feature values. Assumptions - </a:t>
          </a:r>
        </a:p>
      </dsp:txBody>
      <dsp:txXfrm>
        <a:off x="4306136" y="243311"/>
        <a:ext cx="1885356" cy="1170614"/>
      </dsp:txXfrm>
    </dsp:sp>
    <dsp:sp modelId="{1F6746B2-E91F-EC44-BAD9-7D62B238A3FE}">
      <dsp:nvSpPr>
        <dsp:cNvPr id="0" name=""/>
        <dsp:cNvSpPr/>
      </dsp:nvSpPr>
      <dsp:spPr>
        <a:xfrm>
          <a:off x="2855462" y="1813157"/>
          <a:ext cx="1958196" cy="1243454"/>
        </a:xfrm>
        <a:prstGeom prst="roundRect">
          <a:avLst>
            <a:gd name="adj" fmla="val 10000"/>
          </a:avLst>
        </a:prstGeom>
        <a:solidFill>
          <a:srgbClr val="FF000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2C3735-2942-B64A-9C8A-1386819F5480}">
      <dsp:nvSpPr>
        <dsp:cNvPr id="0" name=""/>
        <dsp:cNvSpPr/>
      </dsp:nvSpPr>
      <dsp:spPr>
        <a:xfrm>
          <a:off x="3073040" y="2019855"/>
          <a:ext cx="1958196" cy="1243454"/>
        </a:xfrm>
        <a:prstGeom prst="roundRect">
          <a:avLst>
            <a:gd name="adj" fmla="val 10000"/>
          </a:avLst>
        </a:prstGeom>
        <a:solidFill>
          <a:sysClr val="window" lastClr="FFFFFF">
            <a:alpha val="90000"/>
            <a:hueOff val="0"/>
            <a:satOff val="0"/>
            <a:lumOff val="0"/>
            <a:alphaOff val="0"/>
          </a:sysClr>
        </a:solidFill>
        <a:ln w="12700" cap="flat" cmpd="sng" algn="ctr">
          <a:solidFill>
            <a:srgbClr val="70AD4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ysClr val="windowText" lastClr="000000">
                  <a:hueOff val="0"/>
                  <a:satOff val="0"/>
                  <a:lumOff val="0"/>
                  <a:alphaOff val="0"/>
                </a:sysClr>
              </a:solidFill>
              <a:latin typeface="Calibri" panose="020F0502020204030204"/>
              <a:ea typeface="+mn-ea"/>
              <a:cs typeface="+mn-cs"/>
            </a:rPr>
            <a:t>Reports are highly regular </a:t>
          </a:r>
        </a:p>
      </dsp:txBody>
      <dsp:txXfrm>
        <a:off x="3109460" y="2056275"/>
        <a:ext cx="1885356" cy="1170614"/>
      </dsp:txXfrm>
    </dsp:sp>
    <dsp:sp modelId="{666BFAF1-414B-E441-8EB1-81EA923D8615}">
      <dsp:nvSpPr>
        <dsp:cNvPr id="0" name=""/>
        <dsp:cNvSpPr/>
      </dsp:nvSpPr>
      <dsp:spPr>
        <a:xfrm>
          <a:off x="5248814" y="1813157"/>
          <a:ext cx="1958196" cy="1243454"/>
        </a:xfrm>
        <a:prstGeom prst="roundRect">
          <a:avLst>
            <a:gd name="adj" fmla="val 10000"/>
          </a:avLst>
        </a:prstGeom>
        <a:solidFill>
          <a:srgbClr val="FF000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8CF848-7F1B-DE4B-8960-80DE6657F371}">
      <dsp:nvSpPr>
        <dsp:cNvPr id="0" name=""/>
        <dsp:cNvSpPr/>
      </dsp:nvSpPr>
      <dsp:spPr>
        <a:xfrm>
          <a:off x="5466391" y="2019855"/>
          <a:ext cx="1958196" cy="1243454"/>
        </a:xfrm>
        <a:prstGeom prst="roundRect">
          <a:avLst>
            <a:gd name="adj" fmla="val 10000"/>
          </a:avLst>
        </a:prstGeom>
        <a:solidFill>
          <a:sysClr val="window" lastClr="FFFFFF">
            <a:alpha val="90000"/>
            <a:hueOff val="0"/>
            <a:satOff val="0"/>
            <a:lumOff val="0"/>
            <a:alphaOff val="0"/>
          </a:sysClr>
        </a:solidFill>
        <a:ln w="12700" cap="flat" cmpd="sng" algn="ctr">
          <a:solidFill>
            <a:srgbClr val="70AD4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ysClr val="windowText" lastClr="000000">
                  <a:hueOff val="0"/>
                  <a:satOff val="0"/>
                  <a:lumOff val="0"/>
                  <a:alphaOff val="0"/>
                </a:sysClr>
              </a:solidFill>
              <a:latin typeface="Calibri" panose="020F0502020204030204"/>
              <a:ea typeface="+mn-ea"/>
              <a:cs typeface="+mn-cs"/>
            </a:rPr>
            <a:t>Report follows grammar and is correctly structured</a:t>
          </a:r>
          <a:endParaRPr lang="en-US" sz="1500" kern="1200" dirty="0">
            <a:solidFill>
              <a:sysClr val="windowText" lastClr="000000">
                <a:hueOff val="0"/>
                <a:satOff val="0"/>
                <a:lumOff val="0"/>
                <a:alphaOff val="0"/>
              </a:sysClr>
            </a:solidFill>
            <a:latin typeface="Calibri" panose="020F0502020204030204"/>
            <a:ea typeface="+mn-ea"/>
            <a:cs typeface="+mn-cs"/>
          </a:endParaRPr>
        </a:p>
      </dsp:txBody>
      <dsp:txXfrm>
        <a:off x="5502811" y="2056275"/>
        <a:ext cx="1885356" cy="11706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A3157-DEB5-AD47-B634-EAA7F2971766}">
      <dsp:nvSpPr>
        <dsp:cNvPr id="0" name=""/>
        <dsp:cNvSpPr/>
      </dsp:nvSpPr>
      <dsp:spPr>
        <a:xfrm rot="5400000">
          <a:off x="1594240" y="947619"/>
          <a:ext cx="991773" cy="1129098"/>
        </a:xfrm>
        <a:prstGeom prst="bentUpArrow">
          <a:avLst>
            <a:gd name="adj1" fmla="val 32840"/>
            <a:gd name="adj2" fmla="val 25000"/>
            <a:gd name="adj3" fmla="val 35780"/>
          </a:avLst>
        </a:prstGeom>
        <a:solidFill>
          <a:srgbClr val="4472C4">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7A433593-F30B-1C42-8A0F-4B757A22F281}">
      <dsp:nvSpPr>
        <dsp:cNvPr id="0" name=""/>
        <dsp:cNvSpPr/>
      </dsp:nvSpPr>
      <dsp:spPr>
        <a:xfrm>
          <a:off x="767369" y="16798"/>
          <a:ext cx="3419197" cy="847883"/>
        </a:xfrm>
        <a:prstGeom prst="roundRect">
          <a:avLst>
            <a:gd name="adj" fmla="val 1667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2000" kern="1200" dirty="0">
              <a:solidFill>
                <a:sysClr val="window" lastClr="FFFFFF"/>
              </a:solidFill>
              <a:latin typeface="Calibri" panose="020F0502020204030204"/>
              <a:ea typeface="+mn-ea"/>
              <a:cs typeface="+mn-cs"/>
            </a:rPr>
            <a:t>Find related sentences that mentions selected features</a:t>
          </a:r>
        </a:p>
      </dsp:txBody>
      <dsp:txXfrm>
        <a:off x="808767" y="58196"/>
        <a:ext cx="3336401" cy="765087"/>
      </dsp:txXfrm>
    </dsp:sp>
    <dsp:sp modelId="{5E1720EE-386B-0E4A-A308-7D6CD6370685}">
      <dsp:nvSpPr>
        <dsp:cNvPr id="0" name=""/>
        <dsp:cNvSpPr/>
      </dsp:nvSpPr>
      <dsp:spPr>
        <a:xfrm>
          <a:off x="4351021" y="215985"/>
          <a:ext cx="1596281" cy="514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100000"/>
            </a:lnSpc>
            <a:spcBef>
              <a:spcPct val="0"/>
            </a:spcBef>
            <a:spcAft>
              <a:spcPct val="15000"/>
            </a:spcAft>
            <a:buChar char="•"/>
          </a:pPr>
          <a:r>
            <a:rPr lang="en-US" sz="1800" kern="1200" dirty="0">
              <a:solidFill>
                <a:sysClr val="windowText" lastClr="000000">
                  <a:hueOff val="0"/>
                  <a:satOff val="0"/>
                  <a:lumOff val="0"/>
                  <a:alphaOff val="0"/>
                </a:sysClr>
              </a:solidFill>
              <a:latin typeface="Calibri" panose="020F0502020204030204"/>
              <a:ea typeface="+mn-ea"/>
              <a:cs typeface="+mn-cs"/>
            </a:rPr>
            <a:t>Latent Semantic Analysis (LSI)</a:t>
          </a:r>
        </a:p>
      </dsp:txBody>
      <dsp:txXfrm>
        <a:off x="4351021" y="215985"/>
        <a:ext cx="1596281" cy="514144"/>
      </dsp:txXfrm>
    </dsp:sp>
    <dsp:sp modelId="{30ED9F33-B9BC-6848-9EFB-C30240C2D7AF}">
      <dsp:nvSpPr>
        <dsp:cNvPr id="0" name=""/>
        <dsp:cNvSpPr/>
      </dsp:nvSpPr>
      <dsp:spPr>
        <a:xfrm rot="5400000">
          <a:off x="3479675" y="2157132"/>
          <a:ext cx="991773" cy="1129098"/>
        </a:xfrm>
        <a:prstGeom prst="bentUpArrow">
          <a:avLst>
            <a:gd name="adj1" fmla="val 32840"/>
            <a:gd name="adj2" fmla="val 25000"/>
            <a:gd name="adj3" fmla="val 35780"/>
          </a:avLst>
        </a:prstGeom>
        <a:solidFill>
          <a:srgbClr val="4472C4">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0F479961-5B19-C345-B221-FFAB10B250A9}">
      <dsp:nvSpPr>
        <dsp:cNvPr id="0" name=""/>
        <dsp:cNvSpPr/>
      </dsp:nvSpPr>
      <dsp:spPr>
        <a:xfrm>
          <a:off x="2663206" y="1197916"/>
          <a:ext cx="2984125" cy="888271"/>
        </a:xfrm>
        <a:prstGeom prst="roundRect">
          <a:avLst>
            <a:gd name="adj" fmla="val 1667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2000" kern="1200" dirty="0">
              <a:solidFill>
                <a:sysClr val="window" lastClr="FFFFFF"/>
              </a:solidFill>
              <a:latin typeface="Calibri" panose="020F0502020204030204"/>
              <a:ea typeface="+mn-ea"/>
              <a:cs typeface="+mn-cs"/>
            </a:rPr>
            <a:t>Classifiers based on each features separately</a:t>
          </a:r>
        </a:p>
      </dsp:txBody>
      <dsp:txXfrm>
        <a:off x="2706576" y="1241286"/>
        <a:ext cx="2897385" cy="801531"/>
      </dsp:txXfrm>
    </dsp:sp>
    <dsp:sp modelId="{206D1D83-1B50-BF4A-93F6-F4EC8567C6C1}">
      <dsp:nvSpPr>
        <dsp:cNvPr id="0" name=""/>
        <dsp:cNvSpPr/>
      </dsp:nvSpPr>
      <dsp:spPr>
        <a:xfrm>
          <a:off x="5759042" y="1181099"/>
          <a:ext cx="1214280" cy="944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100000"/>
            </a:lnSpc>
            <a:spcBef>
              <a:spcPct val="0"/>
            </a:spcBef>
            <a:spcAft>
              <a:spcPct val="15000"/>
            </a:spcAft>
            <a:buChar char="•"/>
          </a:pPr>
          <a:r>
            <a:rPr lang="en-US" sz="1800" b="1" kern="1200" dirty="0">
              <a:solidFill>
                <a:sysClr val="windowText" lastClr="000000">
                  <a:hueOff val="0"/>
                  <a:satOff val="0"/>
                  <a:lumOff val="0"/>
                  <a:alphaOff val="0"/>
                </a:sysClr>
              </a:solidFill>
              <a:latin typeface="Calibri" panose="020F0502020204030204"/>
              <a:ea typeface="+mn-ea"/>
              <a:cs typeface="+mn-cs"/>
            </a:rPr>
            <a:t>SVM</a:t>
          </a:r>
          <a:r>
            <a:rPr lang="en-US" sz="1800" kern="1200" dirty="0">
              <a:solidFill>
                <a:sysClr val="windowText" lastClr="000000">
                  <a:hueOff val="0"/>
                  <a:satOff val="0"/>
                  <a:lumOff val="0"/>
                  <a:alphaOff val="0"/>
                </a:sysClr>
              </a:solidFill>
              <a:latin typeface="Calibri" panose="020F0502020204030204"/>
              <a:ea typeface="+mn-ea"/>
              <a:cs typeface="+mn-cs"/>
            </a:rPr>
            <a:t>, DTL</a:t>
          </a:r>
        </a:p>
      </dsp:txBody>
      <dsp:txXfrm>
        <a:off x="5759042" y="1181099"/>
        <a:ext cx="1214280" cy="944546"/>
      </dsp:txXfrm>
    </dsp:sp>
    <dsp:sp modelId="{FB98F23C-7C68-EC46-B38E-77232249DB27}">
      <dsp:nvSpPr>
        <dsp:cNvPr id="0" name=""/>
        <dsp:cNvSpPr/>
      </dsp:nvSpPr>
      <dsp:spPr>
        <a:xfrm>
          <a:off x="4559043" y="2370499"/>
          <a:ext cx="1898726" cy="1168639"/>
        </a:xfrm>
        <a:prstGeom prst="roundRect">
          <a:avLst>
            <a:gd name="adj" fmla="val 1667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2000" kern="1200" dirty="0">
              <a:solidFill>
                <a:sysClr val="window" lastClr="FFFFFF"/>
              </a:solidFill>
              <a:latin typeface="Calibri" panose="020F0502020204030204"/>
              <a:ea typeface="+mn-ea"/>
              <a:cs typeface="+mn-cs"/>
            </a:rPr>
            <a:t>Improve upon basic </a:t>
          </a:r>
          <a:r>
            <a:rPr lang="en-US" sz="2000" kern="1200" dirty="0" err="1">
              <a:solidFill>
                <a:sysClr val="window" lastClr="FFFFFF"/>
              </a:solidFill>
              <a:latin typeface="Calibri" panose="020F0502020204030204"/>
              <a:ea typeface="+mn-ea"/>
              <a:cs typeface="+mn-cs"/>
            </a:rPr>
            <a:t>BoW</a:t>
          </a:r>
          <a:r>
            <a:rPr lang="en-US" sz="2000" kern="1200" dirty="0">
              <a:solidFill>
                <a:sysClr val="window" lastClr="FFFFFF"/>
              </a:solidFill>
              <a:latin typeface="Calibri" panose="020F0502020204030204"/>
              <a:ea typeface="+mn-ea"/>
              <a:cs typeface="+mn-cs"/>
            </a:rPr>
            <a:t> features with</a:t>
          </a:r>
        </a:p>
      </dsp:txBody>
      <dsp:txXfrm>
        <a:off x="4616102" y="2427558"/>
        <a:ext cx="1784608" cy="1054521"/>
      </dsp:txXfrm>
    </dsp:sp>
    <dsp:sp modelId="{9EBB8777-A8B5-3647-857A-B5555E11CCC3}">
      <dsp:nvSpPr>
        <dsp:cNvPr id="0" name=""/>
        <dsp:cNvSpPr/>
      </dsp:nvSpPr>
      <dsp:spPr>
        <a:xfrm>
          <a:off x="6583419" y="2516696"/>
          <a:ext cx="2268555" cy="944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100000"/>
            </a:lnSpc>
            <a:spcBef>
              <a:spcPct val="0"/>
            </a:spcBef>
            <a:spcAft>
              <a:spcPct val="15000"/>
            </a:spcAft>
            <a:buChar char="•"/>
          </a:pPr>
          <a:r>
            <a:rPr lang="en-US" sz="1800" kern="1200" dirty="0">
              <a:solidFill>
                <a:sysClr val="windowText" lastClr="000000">
                  <a:hueOff val="0"/>
                  <a:satOff val="0"/>
                  <a:lumOff val="0"/>
                  <a:alphaOff val="0"/>
                </a:sysClr>
              </a:solidFill>
              <a:latin typeface="Calibri" panose="020F0502020204030204"/>
              <a:ea typeface="+mn-ea"/>
              <a:cs typeface="+mn-cs"/>
            </a:rPr>
            <a:t>Embeddings</a:t>
          </a:r>
        </a:p>
        <a:p>
          <a:pPr marL="342900" lvl="2" indent="-171450" algn="l" defTabSz="800100">
            <a:lnSpc>
              <a:spcPct val="100000"/>
            </a:lnSpc>
            <a:spcBef>
              <a:spcPct val="0"/>
            </a:spcBef>
            <a:spcAft>
              <a:spcPct val="15000"/>
            </a:spcAft>
            <a:buChar char="•"/>
          </a:pPr>
          <a:r>
            <a:rPr lang="en-US" sz="1800" kern="1200" dirty="0">
              <a:solidFill>
                <a:sysClr val="windowText" lastClr="000000">
                  <a:hueOff val="0"/>
                  <a:satOff val="0"/>
                  <a:lumOff val="0"/>
                  <a:alphaOff val="0"/>
                </a:sysClr>
              </a:solidFill>
              <a:latin typeface="Calibri" panose="020F0502020204030204"/>
              <a:ea typeface="+mn-ea"/>
              <a:cs typeface="+mn-cs"/>
            </a:rPr>
            <a:t>BERT[2], Glove[1]</a:t>
          </a:r>
        </a:p>
        <a:p>
          <a:pPr marL="171450" lvl="1" indent="-171450" algn="l" defTabSz="800100">
            <a:lnSpc>
              <a:spcPct val="100000"/>
            </a:lnSpc>
            <a:spcBef>
              <a:spcPct val="0"/>
            </a:spcBef>
            <a:spcAft>
              <a:spcPct val="15000"/>
            </a:spcAft>
            <a:buChar char="•"/>
          </a:pPr>
          <a:r>
            <a:rPr lang="en-US" sz="1800" kern="1200" dirty="0" err="1">
              <a:solidFill>
                <a:sysClr val="windowText" lastClr="000000">
                  <a:hueOff val="0"/>
                  <a:satOff val="0"/>
                  <a:lumOff val="0"/>
                  <a:alphaOff val="0"/>
                </a:sysClr>
              </a:solidFill>
              <a:latin typeface="Calibri" panose="020F0502020204030204"/>
              <a:ea typeface="+mn-ea"/>
              <a:cs typeface="+mn-cs"/>
            </a:rPr>
            <a:t>PoS</a:t>
          </a:r>
          <a:r>
            <a:rPr lang="en-US" sz="1800" kern="1200" dirty="0">
              <a:solidFill>
                <a:sysClr val="windowText" lastClr="000000">
                  <a:hueOff val="0"/>
                  <a:satOff val="0"/>
                  <a:lumOff val="0"/>
                  <a:alphaOff val="0"/>
                </a:sysClr>
              </a:solidFill>
              <a:latin typeface="Calibri" panose="020F0502020204030204"/>
              <a:ea typeface="+mn-ea"/>
              <a:cs typeface="+mn-cs"/>
            </a:rPr>
            <a:t>, Feature Names</a:t>
          </a:r>
        </a:p>
      </dsp:txBody>
      <dsp:txXfrm>
        <a:off x="6583419" y="2516696"/>
        <a:ext cx="2268555" cy="9445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9E6C2-645F-4517-96BB-020D552479D1}">
      <dsp:nvSpPr>
        <dsp:cNvPr id="0" name=""/>
        <dsp:cNvSpPr/>
      </dsp:nvSpPr>
      <dsp:spPr>
        <a:xfrm>
          <a:off x="497070" y="211949"/>
          <a:ext cx="2739044" cy="2739044"/>
        </a:xfrm>
        <a:prstGeom prst="pie">
          <a:avLst>
            <a:gd name="adj1" fmla="val 16200000"/>
            <a:gd name="adj2" fmla="val 180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baseline="0" dirty="0"/>
            <a:t>Analyze user queries for user profiling</a:t>
          </a:r>
          <a:endParaRPr lang="en-US" sz="1400" kern="1200" dirty="0"/>
        </a:p>
      </dsp:txBody>
      <dsp:txXfrm>
        <a:off x="1940612" y="792366"/>
        <a:ext cx="978230" cy="815191"/>
      </dsp:txXfrm>
    </dsp:sp>
    <dsp:sp modelId="{13CD83AA-8EE0-498A-A17B-39806DF4EE49}">
      <dsp:nvSpPr>
        <dsp:cNvPr id="0" name=""/>
        <dsp:cNvSpPr/>
      </dsp:nvSpPr>
      <dsp:spPr>
        <a:xfrm>
          <a:off x="440659" y="309772"/>
          <a:ext cx="2739044" cy="2739044"/>
        </a:xfrm>
        <a:prstGeom prst="pie">
          <a:avLst>
            <a:gd name="adj1" fmla="val 1800000"/>
            <a:gd name="adj2" fmla="val 900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400" kern="1200" dirty="0"/>
            <a:t>Expand result of queries with word2vec</a:t>
          </a:r>
        </a:p>
        <a:p>
          <a:pPr marL="0" lvl="0" algn="ctr" defTabSz="711200">
            <a:lnSpc>
              <a:spcPct val="90000"/>
            </a:lnSpc>
            <a:spcBef>
              <a:spcPct val="0"/>
            </a:spcBef>
            <a:spcAft>
              <a:spcPct val="35000"/>
            </a:spcAft>
            <a:buNone/>
          </a:pPr>
          <a:endParaRPr lang="en-US" sz="1400" kern="1200" dirty="0"/>
        </a:p>
      </dsp:txBody>
      <dsp:txXfrm>
        <a:off x="1092812" y="2086890"/>
        <a:ext cx="1467345" cy="717368"/>
      </dsp:txXfrm>
    </dsp:sp>
    <dsp:sp modelId="{DC4567FA-AA7C-4902-A93E-06D009B9909F}">
      <dsp:nvSpPr>
        <dsp:cNvPr id="0" name=""/>
        <dsp:cNvSpPr/>
      </dsp:nvSpPr>
      <dsp:spPr>
        <a:xfrm>
          <a:off x="384248" y="211949"/>
          <a:ext cx="2739044" cy="2739044"/>
        </a:xfrm>
        <a:prstGeom prst="pie">
          <a:avLst>
            <a:gd name="adj1" fmla="val 9000000"/>
            <a:gd name="adj2" fmla="val 1620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Active Learning to improve intention model with time</a:t>
          </a:r>
        </a:p>
      </dsp:txBody>
      <dsp:txXfrm>
        <a:off x="701520" y="792366"/>
        <a:ext cx="978230" cy="815191"/>
      </dsp:txXfrm>
    </dsp:sp>
    <dsp:sp modelId="{4EA237C4-A2A2-4BEC-BEF2-1C3AD9741690}">
      <dsp:nvSpPr>
        <dsp:cNvPr id="0" name=""/>
        <dsp:cNvSpPr/>
      </dsp:nvSpPr>
      <dsp:spPr>
        <a:xfrm>
          <a:off x="327736" y="42389"/>
          <a:ext cx="3078164" cy="3078164"/>
        </a:xfrm>
        <a:prstGeom prst="circularArrow">
          <a:avLst>
            <a:gd name="adj1" fmla="val 5085"/>
            <a:gd name="adj2" fmla="val 327528"/>
            <a:gd name="adj3" fmla="val 1472472"/>
            <a:gd name="adj4" fmla="val 16199432"/>
            <a:gd name="adj5" fmla="val 5932"/>
          </a:avLst>
        </a:prstGeom>
        <a:gradFill rotWithShape="0">
          <a:gsLst>
            <a:gs pos="0">
              <a:schemeClr val="dk1">
                <a:tint val="60000"/>
                <a:hueOff val="0"/>
                <a:satOff val="0"/>
                <a:lumOff val="0"/>
                <a:alphaOff val="0"/>
                <a:lumMod val="110000"/>
                <a:satMod val="105000"/>
                <a:tint val="67000"/>
              </a:schemeClr>
            </a:gs>
            <a:gs pos="50000">
              <a:schemeClr val="dk1">
                <a:tint val="60000"/>
                <a:hueOff val="0"/>
                <a:satOff val="0"/>
                <a:lumOff val="0"/>
                <a:alphaOff val="0"/>
                <a:lumMod val="105000"/>
                <a:satMod val="103000"/>
                <a:tint val="73000"/>
              </a:schemeClr>
            </a:gs>
            <a:gs pos="100000">
              <a:schemeClr val="dk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09587DE5-E1A0-47EE-9697-BF4494A07E37}">
      <dsp:nvSpPr>
        <dsp:cNvPr id="0" name=""/>
        <dsp:cNvSpPr/>
      </dsp:nvSpPr>
      <dsp:spPr>
        <a:xfrm>
          <a:off x="271099" y="140039"/>
          <a:ext cx="3078164" cy="3078164"/>
        </a:xfrm>
        <a:prstGeom prst="circularArrow">
          <a:avLst>
            <a:gd name="adj1" fmla="val 5085"/>
            <a:gd name="adj2" fmla="val 327528"/>
            <a:gd name="adj3" fmla="val 8671970"/>
            <a:gd name="adj4" fmla="val 1800502"/>
            <a:gd name="adj5" fmla="val 5932"/>
          </a:avLst>
        </a:prstGeom>
        <a:gradFill rotWithShape="0">
          <a:gsLst>
            <a:gs pos="0">
              <a:schemeClr val="dk1">
                <a:tint val="60000"/>
                <a:hueOff val="0"/>
                <a:satOff val="0"/>
                <a:lumOff val="0"/>
                <a:alphaOff val="0"/>
                <a:lumMod val="110000"/>
                <a:satMod val="105000"/>
                <a:tint val="67000"/>
              </a:schemeClr>
            </a:gs>
            <a:gs pos="50000">
              <a:schemeClr val="dk1">
                <a:tint val="60000"/>
                <a:hueOff val="0"/>
                <a:satOff val="0"/>
                <a:lumOff val="0"/>
                <a:alphaOff val="0"/>
                <a:lumMod val="105000"/>
                <a:satMod val="103000"/>
                <a:tint val="73000"/>
              </a:schemeClr>
            </a:gs>
            <a:gs pos="100000">
              <a:schemeClr val="dk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1028AF98-7101-4440-9F28-C409901242A0}">
      <dsp:nvSpPr>
        <dsp:cNvPr id="0" name=""/>
        <dsp:cNvSpPr/>
      </dsp:nvSpPr>
      <dsp:spPr>
        <a:xfrm>
          <a:off x="214462" y="42389"/>
          <a:ext cx="3078164" cy="3078164"/>
        </a:xfrm>
        <a:prstGeom prst="circularArrow">
          <a:avLst>
            <a:gd name="adj1" fmla="val 5085"/>
            <a:gd name="adj2" fmla="val 327528"/>
            <a:gd name="adj3" fmla="val 15873039"/>
            <a:gd name="adj4" fmla="val 9000000"/>
            <a:gd name="adj5" fmla="val 5932"/>
          </a:avLst>
        </a:prstGeom>
        <a:gradFill rotWithShape="0">
          <a:gsLst>
            <a:gs pos="0">
              <a:schemeClr val="dk1">
                <a:tint val="60000"/>
                <a:hueOff val="0"/>
                <a:satOff val="0"/>
                <a:lumOff val="0"/>
                <a:alphaOff val="0"/>
                <a:lumMod val="110000"/>
                <a:satMod val="105000"/>
                <a:tint val="67000"/>
              </a:schemeClr>
            </a:gs>
            <a:gs pos="50000">
              <a:schemeClr val="dk1">
                <a:tint val="60000"/>
                <a:hueOff val="0"/>
                <a:satOff val="0"/>
                <a:lumOff val="0"/>
                <a:alphaOff val="0"/>
                <a:lumMod val="105000"/>
                <a:satMod val="103000"/>
                <a:tint val="73000"/>
              </a:schemeClr>
            </a:gs>
            <a:gs pos="100000">
              <a:schemeClr val="dk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DAC5F3-88C8-4938-9B6F-B741E66AD6B7}">
      <dsp:nvSpPr>
        <dsp:cNvPr id="0" name=""/>
        <dsp:cNvSpPr/>
      </dsp:nvSpPr>
      <dsp:spPr>
        <a:xfrm>
          <a:off x="2044800" y="375668"/>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BFFF67-B370-4407-913C-3719F6F4AD96}">
      <dsp:nvSpPr>
        <dsp:cNvPr id="0" name=""/>
        <dsp:cNvSpPr/>
      </dsp:nvSpPr>
      <dsp:spPr>
        <a:xfrm>
          <a:off x="2512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FBBF31-84F6-47D0-A4D5-26AA83C93D0C}">
      <dsp:nvSpPr>
        <dsp:cNvPr id="0" name=""/>
        <dsp:cNvSpPr/>
      </dsp:nvSpPr>
      <dsp:spPr>
        <a:xfrm>
          <a:off x="134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US" sz="4400" kern="1200"/>
            <a:t>THANK YOU</a:t>
          </a:r>
        </a:p>
      </dsp:txBody>
      <dsp:txXfrm>
        <a:off x="1342800" y="3255669"/>
        <a:ext cx="3600000" cy="720000"/>
      </dsp:txXfrm>
    </dsp:sp>
    <dsp:sp modelId="{F720571F-E32F-4E5D-818C-6DECBB923AE0}">
      <dsp:nvSpPr>
        <dsp:cNvPr id="0" name=""/>
        <dsp:cNvSpPr/>
      </dsp:nvSpPr>
      <dsp:spPr>
        <a:xfrm>
          <a:off x="6274800" y="375668"/>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BF58F6-326D-4377-9921-29A2F1007217}">
      <dsp:nvSpPr>
        <dsp:cNvPr id="0" name=""/>
        <dsp:cNvSpPr/>
      </dsp:nvSpPr>
      <dsp:spPr>
        <a:xfrm>
          <a:off x="674280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90DF3-29D6-4912-8AF0-8BB0AE60C19A}">
      <dsp:nvSpPr>
        <dsp:cNvPr id="0" name=""/>
        <dsp:cNvSpPr/>
      </dsp:nvSpPr>
      <dsp:spPr>
        <a:xfrm>
          <a:off x="557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US" sz="4400" kern="1200"/>
            <a:t>Questions? </a:t>
          </a:r>
        </a:p>
      </dsp:txBody>
      <dsp:txXfrm>
        <a:off x="5572800" y="3255669"/>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5096A-7548-2646-9FA0-1F0F56B57BF1}" type="datetimeFigureOut">
              <a:rPr lang="en-US" smtClean="0"/>
              <a:t>3/7/23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9A6520-7E69-8F42-9626-835066C0E452}" type="slidenum">
              <a:rPr lang="en-US" smtClean="0"/>
              <a:t>‹#›</a:t>
            </a:fld>
            <a:endParaRPr lang="en-US"/>
          </a:p>
        </p:txBody>
      </p:sp>
    </p:spTree>
    <p:extLst>
      <p:ext uri="{BB962C8B-B14F-4D97-AF65-F5344CB8AC3E}">
        <p14:creationId xmlns:p14="http://schemas.microsoft.com/office/powerpoint/2010/main" val="2998228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0" i="0" dirty="0">
                <a:effectLst/>
                <a:latin typeface="Arial" panose="020B0604020202020204" pitchFamily="34" charset="0"/>
              </a:rPr>
              <a:t>Real-world system needs to consume and process large number of streaming and at-rest heterogeneous data from multiple independent sources and modalities.</a:t>
            </a:r>
            <a:endParaRPr lang="en-US" dirty="0">
              <a:latin typeface="Arial" panose="020B0604020202020204" pitchFamily="34" charset="0"/>
            </a:endParaRPr>
          </a:p>
          <a:p>
            <a:pPr lvl="1"/>
            <a:r>
              <a:rPr lang="en-US" b="0" i="0" dirty="0">
                <a:effectLst/>
                <a:latin typeface="Arial" panose="020B0604020202020204" pitchFamily="34" charset="0"/>
              </a:rPr>
              <a:t>On-demand use-cases require online data delivery.</a:t>
            </a:r>
          </a:p>
          <a:p>
            <a:pPr lvl="1"/>
            <a:r>
              <a:rPr lang="en-US" b="0" i="0" dirty="0">
                <a:effectLst/>
                <a:latin typeface="Arial" panose="020B0604020202020204" pitchFamily="34" charset="0"/>
              </a:rPr>
              <a:t>Most use cases in open-world lack the class labels</a:t>
            </a:r>
            <a:endParaRPr lang="en-US" dirty="0">
              <a:latin typeface="Arial" panose="020B0604020202020204" pitchFamily="34" charset="0"/>
            </a:endParaRPr>
          </a:p>
          <a:p>
            <a:pPr lvl="1"/>
            <a:r>
              <a:rPr lang="en-US" b="0" i="0" dirty="0">
                <a:effectLst/>
                <a:latin typeface="Arial" panose="020B0604020202020204" pitchFamily="34" charset="0"/>
              </a:rPr>
              <a:t>With the influx of new data, retrieval algorithms need to use the existing feature extraction models, which needs to adapt to the resource constraints.</a:t>
            </a:r>
          </a:p>
          <a:p>
            <a:pPr lvl="1"/>
            <a:r>
              <a:rPr lang="en-US" b="0" i="0" dirty="0">
                <a:effectLst/>
                <a:latin typeface="Arial" panose="020B0604020202020204" pitchFamily="34" charset="0"/>
              </a:rPr>
              <a:t>Data retrieval systems need to assess the intrinsic complexity of the datasets and must be adaptable to novel changes in data (i.e., data shift and concept drift).</a:t>
            </a:r>
            <a:endParaRPr lang="en-US" dirty="0"/>
          </a:p>
          <a:p>
            <a:endParaRPr lang="en-US" dirty="0"/>
          </a:p>
        </p:txBody>
      </p:sp>
      <p:sp>
        <p:nvSpPr>
          <p:cNvPr id="4" name="Slide Number Placeholder 3"/>
          <p:cNvSpPr>
            <a:spLocks noGrp="1"/>
          </p:cNvSpPr>
          <p:nvPr>
            <p:ph type="sldNum" sz="quarter" idx="5"/>
          </p:nvPr>
        </p:nvSpPr>
        <p:spPr/>
        <p:txBody>
          <a:bodyPr/>
          <a:lstStyle/>
          <a:p>
            <a:fld id="{CF9A6520-7E69-8F42-9626-835066C0E452}" type="slidenum">
              <a:rPr lang="en-US" smtClean="0"/>
              <a:t>2</a:t>
            </a:fld>
            <a:endParaRPr lang="en-US"/>
          </a:p>
        </p:txBody>
      </p:sp>
    </p:spTree>
    <p:extLst>
      <p:ext uri="{BB962C8B-B14F-4D97-AF65-F5344CB8AC3E}">
        <p14:creationId xmlns:p14="http://schemas.microsoft.com/office/powerpoint/2010/main" val="1789658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Dataset Complexity</a:t>
            </a:r>
          </a:p>
        </p:txBody>
      </p:sp>
      <p:sp>
        <p:nvSpPr>
          <p:cNvPr id="4" name="Slide Number Placeholder 3"/>
          <p:cNvSpPr>
            <a:spLocks noGrp="1"/>
          </p:cNvSpPr>
          <p:nvPr>
            <p:ph type="sldNum" sz="quarter" idx="5"/>
          </p:nvPr>
        </p:nvSpPr>
        <p:spPr/>
        <p:txBody>
          <a:bodyPr/>
          <a:lstStyle/>
          <a:p>
            <a:fld id="{CF9A6520-7E69-8F42-9626-835066C0E452}" type="slidenum">
              <a:rPr lang="en-US" smtClean="0"/>
              <a:t>13</a:t>
            </a:fld>
            <a:endParaRPr lang="en-US"/>
          </a:p>
        </p:txBody>
      </p:sp>
    </p:spTree>
    <p:extLst>
      <p:ext uri="{BB962C8B-B14F-4D97-AF65-F5344CB8AC3E}">
        <p14:creationId xmlns:p14="http://schemas.microsoft.com/office/powerpoint/2010/main" val="3965334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later case, we may see a decline in the model performance. </a:t>
            </a:r>
          </a:p>
          <a:p>
            <a:r>
              <a:rPr lang="en-US" dirty="0"/>
              <a:t>Post novelty graph is created after translation and weak feature extraction</a:t>
            </a:r>
          </a:p>
          <a:p>
            <a:r>
              <a:rPr lang="en-US" dirty="0"/>
              <a:t>For novel modality, framework either identifies the new weak features (different from training time) or tackles the new modality as part of the training distribution. </a:t>
            </a:r>
          </a:p>
          <a:p>
            <a:endParaRPr lang="en-US" dirty="0"/>
          </a:p>
        </p:txBody>
      </p:sp>
      <p:sp>
        <p:nvSpPr>
          <p:cNvPr id="4" name="Slide Number Placeholder 3"/>
          <p:cNvSpPr>
            <a:spLocks noGrp="1"/>
          </p:cNvSpPr>
          <p:nvPr>
            <p:ph type="sldNum" sz="quarter" idx="5"/>
          </p:nvPr>
        </p:nvSpPr>
        <p:spPr/>
        <p:txBody>
          <a:bodyPr/>
          <a:lstStyle/>
          <a:p>
            <a:fld id="{86B80428-B52D-2E46-AE78-C32A9E54854B}" type="slidenum">
              <a:rPr lang="en-US" smtClean="0"/>
              <a:t>14</a:t>
            </a:fld>
            <a:endParaRPr lang="en-US"/>
          </a:p>
        </p:txBody>
      </p:sp>
    </p:spTree>
    <p:extLst>
      <p:ext uri="{BB962C8B-B14F-4D97-AF65-F5344CB8AC3E}">
        <p14:creationId xmlns:p14="http://schemas.microsoft.com/office/powerpoint/2010/main" val="580741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9A6520-7E69-8F42-9626-835066C0E452}" type="slidenum">
              <a:rPr lang="en-US" smtClean="0"/>
              <a:t>19</a:t>
            </a:fld>
            <a:endParaRPr lang="en-US"/>
          </a:p>
        </p:txBody>
      </p:sp>
    </p:spTree>
    <p:extLst>
      <p:ext uri="{BB962C8B-B14F-4D97-AF65-F5344CB8AC3E}">
        <p14:creationId xmlns:p14="http://schemas.microsoft.com/office/powerpoint/2010/main" val="1385162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i="0" dirty="0">
                <a:solidFill>
                  <a:schemeClr val="dk1"/>
                </a:solidFill>
                <a:latin typeface="Calibri"/>
                <a:ea typeface="Calibri"/>
                <a:cs typeface="Calibri"/>
                <a:sym typeface="Calibri"/>
              </a:rPr>
              <a:t>Topic A</a:t>
            </a:r>
            <a:r>
              <a:rPr lang="en-US" sz="1200" b="0" i="0" dirty="0">
                <a:solidFill>
                  <a:schemeClr val="dk1"/>
                </a:solidFill>
                <a:latin typeface="Calibri"/>
                <a:ea typeface="Calibri"/>
                <a:cs typeface="Calibri"/>
                <a:sym typeface="Calibri"/>
              </a:rPr>
              <a:t>: 30% broccoli, 15% bananas, 10% breakfast, 10% munching, … (at which point, you could interpret topic A to be about food)</a:t>
            </a:r>
            <a:endParaRPr dirty="0"/>
          </a:p>
          <a:p>
            <a:pPr marL="0" lvl="0" indent="0" algn="l" rtl="0">
              <a:spcBef>
                <a:spcPts val="0"/>
              </a:spcBef>
              <a:spcAft>
                <a:spcPts val="0"/>
              </a:spcAft>
              <a:buNone/>
            </a:pPr>
            <a:r>
              <a:rPr lang="en-US" sz="1200" b="1" i="0" dirty="0">
                <a:solidFill>
                  <a:schemeClr val="dk1"/>
                </a:solidFill>
                <a:latin typeface="Calibri"/>
                <a:ea typeface="Calibri"/>
                <a:cs typeface="Calibri"/>
                <a:sym typeface="Calibri"/>
              </a:rPr>
              <a:t>Topic B</a:t>
            </a:r>
            <a:r>
              <a:rPr lang="en-US" sz="1200" b="0" i="0" dirty="0">
                <a:solidFill>
                  <a:schemeClr val="dk1"/>
                </a:solidFill>
                <a:latin typeface="Calibri"/>
                <a:ea typeface="Calibri"/>
                <a:cs typeface="Calibri"/>
                <a:sym typeface="Calibri"/>
              </a:rPr>
              <a:t>: 20% chinchillas, 20% kittens, 20% cute, 15% hamster, … (at which point, you could interpret topic B to be about cute animals)</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1" dirty="0">
                <a:solidFill>
                  <a:schemeClr val="dk1"/>
                </a:solidFill>
                <a:latin typeface="Calibri"/>
                <a:ea typeface="Calibri"/>
                <a:cs typeface="Calibri"/>
                <a:sym typeface="Calibri"/>
              </a:rPr>
              <a:t>LDA assumes the following generative process for each document w in a corpus D:</a:t>
            </a:r>
            <a:endParaRPr dirty="0"/>
          </a:p>
          <a:p>
            <a:pPr marL="0" lvl="0" indent="0" algn="l" rtl="0">
              <a:spcBef>
                <a:spcPts val="0"/>
              </a:spcBef>
              <a:spcAft>
                <a:spcPts val="0"/>
              </a:spcAft>
              <a:buNone/>
            </a:pPr>
            <a:r>
              <a:rPr lang="en-US" sz="1200" b="0" i="1" dirty="0">
                <a:solidFill>
                  <a:schemeClr val="dk1"/>
                </a:solidFill>
                <a:latin typeface="Calibri"/>
                <a:ea typeface="Calibri"/>
                <a:cs typeface="Calibri"/>
                <a:sym typeface="Calibri"/>
              </a:rPr>
              <a:t>Choose N ∼ Poisson(</a:t>
            </a:r>
            <a:r>
              <a:rPr lang="en-US" sz="1200" b="0" i="1" dirty="0" err="1">
                <a:solidFill>
                  <a:schemeClr val="dk1"/>
                </a:solidFill>
                <a:latin typeface="Calibri"/>
                <a:ea typeface="Calibri"/>
                <a:cs typeface="Calibri"/>
                <a:sym typeface="Calibri"/>
              </a:rPr>
              <a:t>ξ</a:t>
            </a:r>
            <a:r>
              <a:rPr lang="en-US" sz="1200" b="0" i="1" dirty="0">
                <a:solidFill>
                  <a:schemeClr val="dk1"/>
                </a:solidFill>
                <a:latin typeface="Calibri"/>
                <a:ea typeface="Calibri"/>
                <a:cs typeface="Calibri"/>
                <a:sym typeface="Calibri"/>
              </a:rPr>
              <a:t>).</a:t>
            </a:r>
            <a:endParaRPr dirty="0"/>
          </a:p>
          <a:p>
            <a:pPr marL="0" lvl="0" indent="0" algn="l" rtl="0">
              <a:spcBef>
                <a:spcPts val="0"/>
              </a:spcBef>
              <a:spcAft>
                <a:spcPts val="0"/>
              </a:spcAft>
              <a:buNone/>
            </a:pPr>
            <a:r>
              <a:rPr lang="en-US" sz="1200" b="0" i="1" dirty="0">
                <a:solidFill>
                  <a:schemeClr val="dk1"/>
                </a:solidFill>
                <a:latin typeface="Calibri"/>
                <a:ea typeface="Calibri"/>
                <a:cs typeface="Calibri"/>
                <a:sym typeface="Calibri"/>
              </a:rPr>
              <a:t>Choose </a:t>
            </a:r>
            <a:r>
              <a:rPr lang="en-US" sz="1200" b="0" i="1" dirty="0" err="1">
                <a:solidFill>
                  <a:schemeClr val="dk1"/>
                </a:solidFill>
                <a:latin typeface="Calibri"/>
                <a:ea typeface="Calibri"/>
                <a:cs typeface="Calibri"/>
                <a:sym typeface="Calibri"/>
              </a:rPr>
              <a:t>θ</a:t>
            </a:r>
            <a:r>
              <a:rPr lang="en-US" sz="1200" b="0" i="1" dirty="0">
                <a:solidFill>
                  <a:schemeClr val="dk1"/>
                </a:solidFill>
                <a:latin typeface="Calibri"/>
                <a:ea typeface="Calibri"/>
                <a:cs typeface="Calibri"/>
                <a:sym typeface="Calibri"/>
              </a:rPr>
              <a:t> ∼ Dir(α).</a:t>
            </a:r>
            <a:endParaRPr dirty="0"/>
          </a:p>
          <a:p>
            <a:pPr marL="0" lvl="0" indent="0" algn="l" rtl="0">
              <a:spcBef>
                <a:spcPts val="0"/>
              </a:spcBef>
              <a:spcAft>
                <a:spcPts val="0"/>
              </a:spcAft>
              <a:buNone/>
            </a:pPr>
            <a:r>
              <a:rPr lang="en-US" sz="1200" b="0" i="1" dirty="0">
                <a:solidFill>
                  <a:schemeClr val="dk1"/>
                </a:solidFill>
                <a:latin typeface="Calibri"/>
                <a:ea typeface="Calibri"/>
                <a:cs typeface="Calibri"/>
                <a:sym typeface="Calibri"/>
              </a:rPr>
              <a:t>For each of the N words </a:t>
            </a:r>
            <a:r>
              <a:rPr lang="en-US" sz="1200" b="0" i="1" dirty="0" err="1">
                <a:solidFill>
                  <a:schemeClr val="dk1"/>
                </a:solidFill>
                <a:latin typeface="Calibri"/>
                <a:ea typeface="Calibri"/>
                <a:cs typeface="Calibri"/>
                <a:sym typeface="Calibri"/>
              </a:rPr>
              <a:t>w</a:t>
            </a:r>
            <a:r>
              <a:rPr lang="en-US" sz="1200" b="0" i="1" baseline="-25000" dirty="0" err="1">
                <a:solidFill>
                  <a:schemeClr val="dk1"/>
                </a:solidFill>
                <a:latin typeface="Calibri"/>
                <a:ea typeface="Calibri"/>
                <a:cs typeface="Calibri"/>
                <a:sym typeface="Calibri"/>
              </a:rPr>
              <a:t>n</a:t>
            </a:r>
            <a:r>
              <a:rPr lang="en-US" sz="1200" b="0" i="1" dirty="0">
                <a:solidFill>
                  <a:schemeClr val="dk1"/>
                </a:solidFill>
                <a:latin typeface="Calibri"/>
                <a:ea typeface="Calibri"/>
                <a:cs typeface="Calibri"/>
                <a:sym typeface="Calibri"/>
              </a:rPr>
              <a:t>:</a:t>
            </a:r>
            <a:br>
              <a:rPr lang="en-US" sz="1200" b="0" i="1" dirty="0">
                <a:solidFill>
                  <a:schemeClr val="dk1"/>
                </a:solidFill>
                <a:latin typeface="Calibri"/>
                <a:ea typeface="Calibri"/>
                <a:cs typeface="Calibri"/>
                <a:sym typeface="Calibri"/>
              </a:rPr>
            </a:br>
            <a:r>
              <a:rPr lang="en-US" sz="1200" b="0" i="1" dirty="0">
                <a:solidFill>
                  <a:schemeClr val="dk1"/>
                </a:solidFill>
                <a:latin typeface="Calibri"/>
                <a:ea typeface="Calibri"/>
                <a:cs typeface="Calibri"/>
                <a:sym typeface="Calibri"/>
              </a:rPr>
              <a:t>(a) Choose a topic </a:t>
            </a:r>
            <a:r>
              <a:rPr lang="en-US" sz="1200" b="0" i="1" dirty="0" err="1">
                <a:solidFill>
                  <a:schemeClr val="dk1"/>
                </a:solidFill>
                <a:latin typeface="Calibri"/>
                <a:ea typeface="Calibri"/>
                <a:cs typeface="Calibri"/>
                <a:sym typeface="Calibri"/>
              </a:rPr>
              <a:t>z</a:t>
            </a:r>
            <a:r>
              <a:rPr lang="en-US" sz="1200" b="0" i="1" baseline="-25000" dirty="0" err="1">
                <a:solidFill>
                  <a:schemeClr val="dk1"/>
                </a:solidFill>
                <a:latin typeface="Calibri"/>
                <a:ea typeface="Calibri"/>
                <a:cs typeface="Calibri"/>
                <a:sym typeface="Calibri"/>
              </a:rPr>
              <a:t>n</a:t>
            </a:r>
            <a:r>
              <a:rPr lang="en-US" sz="1200" b="0" i="1" dirty="0">
                <a:solidFill>
                  <a:schemeClr val="dk1"/>
                </a:solidFill>
                <a:latin typeface="Calibri"/>
                <a:ea typeface="Calibri"/>
                <a:cs typeface="Calibri"/>
                <a:sym typeface="Calibri"/>
              </a:rPr>
              <a:t> ∼ Multinomial(</a:t>
            </a:r>
            <a:r>
              <a:rPr lang="en-US" sz="1200" b="0" i="1" dirty="0" err="1">
                <a:solidFill>
                  <a:schemeClr val="dk1"/>
                </a:solidFill>
                <a:latin typeface="Calibri"/>
                <a:ea typeface="Calibri"/>
                <a:cs typeface="Calibri"/>
                <a:sym typeface="Calibri"/>
              </a:rPr>
              <a:t>θ</a:t>
            </a:r>
            <a:r>
              <a:rPr lang="en-US" sz="1200" b="0" i="1" dirty="0">
                <a:solidFill>
                  <a:schemeClr val="dk1"/>
                </a:solidFill>
                <a:latin typeface="Calibri"/>
                <a:ea typeface="Calibri"/>
                <a:cs typeface="Calibri"/>
                <a:sym typeface="Calibri"/>
              </a:rPr>
              <a:t>).</a:t>
            </a:r>
            <a:br>
              <a:rPr lang="en-US" sz="1200" b="0" i="1" dirty="0">
                <a:solidFill>
                  <a:schemeClr val="dk1"/>
                </a:solidFill>
                <a:latin typeface="Calibri"/>
                <a:ea typeface="Calibri"/>
                <a:cs typeface="Calibri"/>
                <a:sym typeface="Calibri"/>
              </a:rPr>
            </a:br>
            <a:r>
              <a:rPr lang="en-US" sz="1200" b="0" i="1" dirty="0">
                <a:solidFill>
                  <a:schemeClr val="dk1"/>
                </a:solidFill>
                <a:latin typeface="Calibri"/>
                <a:ea typeface="Calibri"/>
                <a:cs typeface="Calibri"/>
                <a:sym typeface="Calibri"/>
              </a:rPr>
              <a:t>(b) Choose a word </a:t>
            </a:r>
            <a:r>
              <a:rPr lang="en-US" sz="1200" b="0" i="1" dirty="0" err="1">
                <a:solidFill>
                  <a:schemeClr val="dk1"/>
                </a:solidFill>
                <a:latin typeface="Calibri"/>
                <a:ea typeface="Calibri"/>
                <a:cs typeface="Calibri"/>
                <a:sym typeface="Calibri"/>
              </a:rPr>
              <a:t>w</a:t>
            </a:r>
            <a:r>
              <a:rPr lang="en-US" sz="1200" b="0" i="1" baseline="-25000" dirty="0" err="1">
                <a:solidFill>
                  <a:schemeClr val="dk1"/>
                </a:solidFill>
                <a:latin typeface="Calibri"/>
                <a:ea typeface="Calibri"/>
                <a:cs typeface="Calibri"/>
                <a:sym typeface="Calibri"/>
              </a:rPr>
              <a:t>n</a:t>
            </a:r>
            <a:r>
              <a:rPr lang="en-US" sz="1200" b="0" i="1" dirty="0">
                <a:solidFill>
                  <a:schemeClr val="dk1"/>
                </a:solidFill>
                <a:latin typeface="Calibri"/>
                <a:ea typeface="Calibri"/>
                <a:cs typeface="Calibri"/>
                <a:sym typeface="Calibri"/>
              </a:rPr>
              <a:t> from p(</a:t>
            </a:r>
            <a:r>
              <a:rPr lang="en-US" sz="1200" b="0" i="1" dirty="0" err="1">
                <a:solidFill>
                  <a:schemeClr val="dk1"/>
                </a:solidFill>
                <a:latin typeface="Calibri"/>
                <a:ea typeface="Calibri"/>
                <a:cs typeface="Calibri"/>
                <a:sym typeface="Calibri"/>
              </a:rPr>
              <a:t>w</a:t>
            </a:r>
            <a:r>
              <a:rPr lang="en-US" sz="1200" b="0" i="1" baseline="-25000" dirty="0" err="1">
                <a:solidFill>
                  <a:schemeClr val="dk1"/>
                </a:solidFill>
                <a:latin typeface="Calibri"/>
                <a:ea typeface="Calibri"/>
                <a:cs typeface="Calibri"/>
                <a:sym typeface="Calibri"/>
              </a:rPr>
              <a:t>n</a:t>
            </a:r>
            <a:r>
              <a:rPr lang="en-US" sz="1200" b="0" i="1" dirty="0">
                <a:solidFill>
                  <a:schemeClr val="dk1"/>
                </a:solidFill>
                <a:latin typeface="Calibri"/>
                <a:ea typeface="Calibri"/>
                <a:cs typeface="Calibri"/>
                <a:sym typeface="Calibri"/>
              </a:rPr>
              <a:t> | </a:t>
            </a:r>
            <a:r>
              <a:rPr lang="en-US" sz="1200" b="0" i="1" dirty="0" err="1">
                <a:solidFill>
                  <a:schemeClr val="dk1"/>
                </a:solidFill>
                <a:latin typeface="Calibri"/>
                <a:ea typeface="Calibri"/>
                <a:cs typeface="Calibri"/>
                <a:sym typeface="Calibri"/>
              </a:rPr>
              <a:t>z</a:t>
            </a:r>
            <a:r>
              <a:rPr lang="en-US" sz="1200" b="0" i="1" baseline="-25000" dirty="0" err="1">
                <a:solidFill>
                  <a:schemeClr val="dk1"/>
                </a:solidFill>
                <a:latin typeface="Calibri"/>
                <a:ea typeface="Calibri"/>
                <a:cs typeface="Calibri"/>
                <a:sym typeface="Calibri"/>
              </a:rPr>
              <a:t>n</a:t>
            </a:r>
            <a:r>
              <a:rPr lang="en-US" sz="1200" b="0" i="1" dirty="0">
                <a:solidFill>
                  <a:schemeClr val="dk1"/>
                </a:solidFill>
                <a:latin typeface="Calibri"/>
                <a:ea typeface="Calibri"/>
                <a:cs typeface="Calibri"/>
                <a:sym typeface="Calibri"/>
              </a:rPr>
              <a:t> ,β), a multinomial probability conditioned on the topic </a:t>
            </a:r>
            <a:r>
              <a:rPr lang="en-US" sz="1200" b="0" i="1" dirty="0" err="1">
                <a:solidFill>
                  <a:schemeClr val="dk1"/>
                </a:solidFill>
                <a:latin typeface="Calibri"/>
                <a:ea typeface="Calibri"/>
                <a:cs typeface="Calibri"/>
                <a:sym typeface="Calibri"/>
              </a:rPr>
              <a:t>z</a:t>
            </a:r>
            <a:r>
              <a:rPr lang="en-US" sz="1200" b="0" i="1" baseline="-25000" dirty="0" err="1">
                <a:solidFill>
                  <a:schemeClr val="dk1"/>
                </a:solidFill>
                <a:latin typeface="Calibri"/>
                <a:ea typeface="Calibri"/>
                <a:cs typeface="Calibri"/>
                <a:sym typeface="Calibri"/>
              </a:rPr>
              <a:t>n</a:t>
            </a:r>
            <a:r>
              <a:rPr lang="en-US" sz="1200" b="0" i="1" dirty="0">
                <a:solidFill>
                  <a:schemeClr val="dk1"/>
                </a:solidFill>
                <a:latin typeface="Calibri"/>
                <a:ea typeface="Calibri"/>
                <a:cs typeface="Calibri"/>
                <a:sym typeface="Calibri"/>
              </a:rPr>
              <a:t>.</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791" name="Google Shape;791;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229203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8423A-6450-421F-92BE-A7A2E491505B}" type="slidenum">
              <a:rPr lang="en-US" smtClean="0"/>
              <a:t>22</a:t>
            </a:fld>
            <a:endParaRPr lang="en-US"/>
          </a:p>
        </p:txBody>
      </p:sp>
    </p:spTree>
    <p:extLst>
      <p:ext uri="{BB962C8B-B14F-4D97-AF65-F5344CB8AC3E}">
        <p14:creationId xmlns:p14="http://schemas.microsoft.com/office/powerpoint/2010/main" val="1473756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27FD0-FB38-E74D-8A57-30330B826EB4}" type="slidenum">
              <a:rPr lang="en-US" smtClean="0"/>
              <a:t>23</a:t>
            </a:fld>
            <a:endParaRPr lang="en-US"/>
          </a:p>
        </p:txBody>
      </p:sp>
    </p:spTree>
    <p:extLst>
      <p:ext uri="{BB962C8B-B14F-4D97-AF65-F5344CB8AC3E}">
        <p14:creationId xmlns:p14="http://schemas.microsoft.com/office/powerpoint/2010/main" val="1055163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the embedding space, the relations originally defined over the vertices in the information graph are expressed as a similarity score between the vectors representing these vertices. The relationships between the features themselves are also expressed as a similarity score between the vectors representing them. To force these relationship constraints on the data samples, we consider this as a multi-task learning problem, over all the relations in the graph.</a:t>
            </a:r>
          </a:p>
          <a:p>
            <a:r>
              <a:rPr lang="en-US" dirty="0"/>
              <a:t>For example, if a document and a video, or two documents have same topic, they should have similar embedding. In parallel, if the two data samples are discussing about the same event, they should have similar embedding. Our embedding function should jointly reflect these similarities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objective of the model is to maximize the similarity with a positive example and minimize the similarity with a negative example.</a:t>
            </a:r>
          </a:p>
          <a:p>
            <a:endParaRPr lang="en-US" dirty="0"/>
          </a:p>
        </p:txBody>
      </p:sp>
      <p:sp>
        <p:nvSpPr>
          <p:cNvPr id="4" name="Slide Number Placeholder 3"/>
          <p:cNvSpPr>
            <a:spLocks noGrp="1"/>
          </p:cNvSpPr>
          <p:nvPr>
            <p:ph type="sldNum" sz="quarter" idx="5"/>
          </p:nvPr>
        </p:nvSpPr>
        <p:spPr/>
        <p:txBody>
          <a:bodyPr/>
          <a:lstStyle/>
          <a:p>
            <a:fld id="{86B80428-B52D-2E46-AE78-C32A9E54854B}" type="slidenum">
              <a:rPr lang="en-US" smtClean="0"/>
              <a:t>33</a:t>
            </a:fld>
            <a:endParaRPr lang="en-US"/>
          </a:p>
        </p:txBody>
      </p:sp>
    </p:spTree>
    <p:extLst>
      <p:ext uri="{BB962C8B-B14F-4D97-AF65-F5344CB8AC3E}">
        <p14:creationId xmlns:p14="http://schemas.microsoft.com/office/powerpoint/2010/main" val="2093326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similarity score between data samples in the embedding space would produce the relevance between new samples.</a:t>
            </a:r>
          </a:p>
        </p:txBody>
      </p:sp>
      <p:sp>
        <p:nvSpPr>
          <p:cNvPr id="4" name="Slide Number Placeholder 3"/>
          <p:cNvSpPr>
            <a:spLocks noGrp="1"/>
          </p:cNvSpPr>
          <p:nvPr>
            <p:ph type="sldNum" sz="quarter" idx="5"/>
          </p:nvPr>
        </p:nvSpPr>
        <p:spPr/>
        <p:txBody>
          <a:bodyPr/>
          <a:lstStyle/>
          <a:p>
            <a:fld id="{86B80428-B52D-2E46-AE78-C32A9E54854B}" type="slidenum">
              <a:rPr lang="en-US" smtClean="0"/>
              <a:t>37</a:t>
            </a:fld>
            <a:endParaRPr lang="en-US"/>
          </a:p>
        </p:txBody>
      </p:sp>
    </p:spTree>
    <p:extLst>
      <p:ext uri="{BB962C8B-B14F-4D97-AF65-F5344CB8AC3E}">
        <p14:creationId xmlns:p14="http://schemas.microsoft.com/office/powerpoint/2010/main" val="483244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Real-time streaming and at-rest data consumption and On-time Data delivery</a:t>
            </a:r>
          </a:p>
          <a:p>
            <a:r>
              <a:rPr lang="en-US" b="0" i="0" dirty="0">
                <a:effectLst/>
                <a:latin typeface="Arial" panose="020B0604020202020204" pitchFamily="34" charset="0"/>
              </a:rPr>
              <a:t>Stateful from stateless</a:t>
            </a:r>
            <a:endParaRPr lang="en-US" dirty="0"/>
          </a:p>
        </p:txBody>
      </p:sp>
      <p:sp>
        <p:nvSpPr>
          <p:cNvPr id="4" name="Slide Number Placeholder 3"/>
          <p:cNvSpPr>
            <a:spLocks noGrp="1"/>
          </p:cNvSpPr>
          <p:nvPr>
            <p:ph type="sldNum" sz="quarter" idx="5"/>
          </p:nvPr>
        </p:nvSpPr>
        <p:spPr/>
        <p:txBody>
          <a:bodyPr/>
          <a:lstStyle/>
          <a:p>
            <a:fld id="{CF9A6520-7E69-8F42-9626-835066C0E452}" type="slidenum">
              <a:rPr lang="en-US" smtClean="0"/>
              <a:t>3</a:t>
            </a:fld>
            <a:endParaRPr lang="en-US"/>
          </a:p>
        </p:txBody>
      </p:sp>
    </p:spTree>
    <p:extLst>
      <p:ext uri="{BB962C8B-B14F-4D97-AF65-F5344CB8AC3E}">
        <p14:creationId xmlns:p14="http://schemas.microsoft.com/office/powerpoint/2010/main" val="1072345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SKOD</a:t>
            </a:r>
          </a:p>
          <a:p>
            <a:r>
              <a:rPr lang="en-US" dirty="0" err="1"/>
              <a:t>SurvQ</a:t>
            </a:r>
            <a:endParaRPr lang="en-US" dirty="0"/>
          </a:p>
        </p:txBody>
      </p:sp>
      <p:sp>
        <p:nvSpPr>
          <p:cNvPr id="4" name="Slide Number Placeholder 3"/>
          <p:cNvSpPr>
            <a:spLocks noGrp="1"/>
          </p:cNvSpPr>
          <p:nvPr>
            <p:ph type="sldNum" sz="quarter" idx="5"/>
          </p:nvPr>
        </p:nvSpPr>
        <p:spPr/>
        <p:txBody>
          <a:bodyPr/>
          <a:lstStyle/>
          <a:p>
            <a:fld id="{CF9A6520-7E69-8F42-9626-835066C0E452}" type="slidenum">
              <a:rPr lang="en-US" smtClean="0"/>
              <a:t>4</a:t>
            </a:fld>
            <a:endParaRPr lang="en-US"/>
          </a:p>
        </p:txBody>
      </p:sp>
    </p:spTree>
    <p:extLst>
      <p:ext uri="{BB962C8B-B14F-4D97-AF65-F5344CB8AC3E}">
        <p14:creationId xmlns:p14="http://schemas.microsoft.com/office/powerpoint/2010/main" val="1733598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Need training data</a:t>
            </a:r>
          </a:p>
          <a:p>
            <a:endParaRPr lang="en-US" b="0" i="0" dirty="0">
              <a:effectLst/>
              <a:latin typeface="Arial" panose="020B0604020202020204" pitchFamily="34" charset="0"/>
            </a:endParaRPr>
          </a:p>
          <a:p>
            <a:r>
              <a:rPr lang="en-US" b="0" i="0" dirty="0">
                <a:effectLst/>
                <a:latin typeface="Arial" panose="020B0604020202020204" pitchFamily="34" charset="0"/>
              </a:rPr>
              <a:t>Or large GPU</a:t>
            </a:r>
          </a:p>
          <a:p>
            <a:endParaRPr lang="en-US" b="0" i="0" dirty="0">
              <a:effectLst/>
              <a:latin typeface="Arial" panose="020B0604020202020204" pitchFamily="34" charset="0"/>
            </a:endParaRPr>
          </a:p>
          <a:p>
            <a:r>
              <a:rPr lang="en-US" b="0" i="0" dirty="0">
                <a:effectLst/>
                <a:latin typeface="Arial" panose="020B0604020202020204" pitchFamily="34" charset="0"/>
              </a:rPr>
              <a:t>No manpower</a:t>
            </a:r>
          </a:p>
          <a:p>
            <a:r>
              <a:rPr lang="en-US" b="0" i="0" dirty="0">
                <a:effectLst/>
                <a:latin typeface="Arial" panose="020B0604020202020204" pitchFamily="34" charset="0"/>
              </a:rPr>
              <a:t>System needs to update and deliver</a:t>
            </a:r>
            <a:endParaRPr lang="en-US" dirty="0"/>
          </a:p>
        </p:txBody>
      </p:sp>
      <p:sp>
        <p:nvSpPr>
          <p:cNvPr id="4" name="Slide Number Placeholder 3"/>
          <p:cNvSpPr>
            <a:spLocks noGrp="1"/>
          </p:cNvSpPr>
          <p:nvPr>
            <p:ph type="sldNum" sz="quarter" idx="5"/>
          </p:nvPr>
        </p:nvSpPr>
        <p:spPr/>
        <p:txBody>
          <a:bodyPr/>
          <a:lstStyle/>
          <a:p>
            <a:fld id="{CF9A6520-7E69-8F42-9626-835066C0E452}" type="slidenum">
              <a:rPr lang="en-US" smtClean="0"/>
              <a:t>5</a:t>
            </a:fld>
            <a:endParaRPr lang="en-US"/>
          </a:p>
        </p:txBody>
      </p:sp>
    </p:spTree>
    <p:extLst>
      <p:ext uri="{BB962C8B-B14F-4D97-AF65-F5344CB8AC3E}">
        <p14:creationId xmlns:p14="http://schemas.microsoft.com/office/powerpoint/2010/main" val="2903294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HART</a:t>
            </a:r>
          </a:p>
          <a:p>
            <a:r>
              <a:rPr lang="en-US" dirty="0" err="1"/>
              <a:t>SurvQ</a:t>
            </a:r>
            <a:endParaRPr lang="en-US" dirty="0"/>
          </a:p>
          <a:p>
            <a:r>
              <a:rPr lang="en-US" dirty="0"/>
              <a:t>Priority system enables real-time analysis</a:t>
            </a:r>
          </a:p>
          <a:p>
            <a:r>
              <a:rPr lang="en-US" dirty="0"/>
              <a:t>Database communication can scale</a:t>
            </a:r>
          </a:p>
        </p:txBody>
      </p:sp>
      <p:sp>
        <p:nvSpPr>
          <p:cNvPr id="4" name="Slide Number Placeholder 3"/>
          <p:cNvSpPr>
            <a:spLocks noGrp="1"/>
          </p:cNvSpPr>
          <p:nvPr>
            <p:ph type="sldNum" sz="quarter" idx="5"/>
          </p:nvPr>
        </p:nvSpPr>
        <p:spPr/>
        <p:txBody>
          <a:bodyPr/>
          <a:lstStyle/>
          <a:p>
            <a:fld id="{CF9A6520-7E69-8F42-9626-835066C0E452}" type="slidenum">
              <a:rPr lang="en-US" smtClean="0"/>
              <a:t>6</a:t>
            </a:fld>
            <a:endParaRPr lang="en-US"/>
          </a:p>
        </p:txBody>
      </p:sp>
    </p:spTree>
    <p:extLst>
      <p:ext uri="{BB962C8B-B14F-4D97-AF65-F5344CB8AC3E}">
        <p14:creationId xmlns:p14="http://schemas.microsoft.com/office/powerpoint/2010/main" val="196408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Trigger functionalities from [1]</a:t>
            </a:r>
          </a:p>
          <a:p>
            <a:endParaRPr lang="en-US" dirty="0"/>
          </a:p>
        </p:txBody>
      </p:sp>
      <p:sp>
        <p:nvSpPr>
          <p:cNvPr id="4" name="Slide Number Placeholder 3"/>
          <p:cNvSpPr>
            <a:spLocks noGrp="1"/>
          </p:cNvSpPr>
          <p:nvPr>
            <p:ph type="sldNum" sz="quarter" idx="5"/>
          </p:nvPr>
        </p:nvSpPr>
        <p:spPr/>
        <p:txBody>
          <a:bodyPr/>
          <a:lstStyle/>
          <a:p>
            <a:fld id="{CF9A6520-7E69-8F42-9626-835066C0E452}" type="slidenum">
              <a:rPr lang="en-US" smtClean="0"/>
              <a:t>9</a:t>
            </a:fld>
            <a:endParaRPr lang="en-US"/>
          </a:p>
        </p:txBody>
      </p:sp>
    </p:spTree>
    <p:extLst>
      <p:ext uri="{BB962C8B-B14F-4D97-AF65-F5344CB8AC3E}">
        <p14:creationId xmlns:p14="http://schemas.microsoft.com/office/powerpoint/2010/main" val="1933568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Speed and scale</a:t>
            </a:r>
          </a:p>
          <a:p>
            <a:endParaRPr lang="en-US" dirty="0"/>
          </a:p>
          <a:p>
            <a:r>
              <a:rPr lang="en-US" dirty="0"/>
              <a:t>Novel data sources and approximate matching</a:t>
            </a:r>
          </a:p>
        </p:txBody>
      </p:sp>
      <p:sp>
        <p:nvSpPr>
          <p:cNvPr id="4" name="Slide Number Placeholder 3"/>
          <p:cNvSpPr>
            <a:spLocks noGrp="1"/>
          </p:cNvSpPr>
          <p:nvPr>
            <p:ph type="sldNum" sz="quarter" idx="5"/>
          </p:nvPr>
        </p:nvSpPr>
        <p:spPr/>
        <p:txBody>
          <a:bodyPr/>
          <a:lstStyle/>
          <a:p>
            <a:fld id="{CF9A6520-7E69-8F42-9626-835066C0E452}" type="slidenum">
              <a:rPr lang="en-US" smtClean="0"/>
              <a:t>10</a:t>
            </a:fld>
            <a:endParaRPr lang="en-US"/>
          </a:p>
        </p:txBody>
      </p:sp>
    </p:spTree>
    <p:extLst>
      <p:ext uri="{BB962C8B-B14F-4D97-AF65-F5344CB8AC3E}">
        <p14:creationId xmlns:p14="http://schemas.microsoft.com/office/powerpoint/2010/main" val="3254907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70000"/>
              </a:lnSpc>
            </a:pPr>
            <a:r>
              <a:rPr lang="en-US" dirty="0"/>
              <a:t>Data Ingestion supports scalability and real-time analysis</a:t>
            </a:r>
          </a:p>
          <a:p>
            <a:pPr>
              <a:lnSpc>
                <a:spcPct val="170000"/>
              </a:lnSpc>
            </a:pPr>
            <a:r>
              <a:rPr lang="en-US" dirty="0"/>
              <a:t>Different feature identification techniques for different contexts</a:t>
            </a:r>
          </a:p>
          <a:p>
            <a:pPr>
              <a:lnSpc>
                <a:spcPct val="170000"/>
              </a:lnSpc>
            </a:pPr>
            <a:r>
              <a:rPr lang="en-US" dirty="0"/>
              <a:t>Fusion with RDBMS and relational queries allows scalability and automated investigation with Situational Awareness</a:t>
            </a:r>
          </a:p>
          <a:p>
            <a:pPr>
              <a:lnSpc>
                <a:spcPct val="170000"/>
              </a:lnSpc>
            </a:pPr>
            <a:r>
              <a:rPr lang="en-US" dirty="0"/>
              <a:t>Complete query results over time</a:t>
            </a:r>
          </a:p>
          <a:p>
            <a:pPr>
              <a:lnSpc>
                <a:spcPct val="170000"/>
              </a:lnSpc>
            </a:pPr>
            <a:r>
              <a:rPr lang="en-US" dirty="0"/>
              <a:t>Easy-to-use Interface for everyone</a:t>
            </a:r>
          </a:p>
          <a:p>
            <a:pPr>
              <a:lnSpc>
                <a:spcPct val="170000"/>
              </a:lnSpc>
            </a:pPr>
            <a:endParaRPr lang="en-US" dirty="0"/>
          </a:p>
          <a:p>
            <a:r>
              <a:rPr lang="en-US" dirty="0"/>
              <a:t>Data Models and Information Association</a:t>
            </a:r>
          </a:p>
          <a:p>
            <a:pPr lvl="1"/>
            <a:r>
              <a:rPr lang="en-US" dirty="0"/>
              <a:t>Constructing entity-attribute-relationship (EAR) model of the application domain</a:t>
            </a:r>
          </a:p>
          <a:p>
            <a:pPr lvl="1"/>
            <a:r>
              <a:rPr lang="en-US" dirty="0"/>
              <a:t>mapping this to a relational data base with schema S</a:t>
            </a:r>
          </a:p>
          <a:p>
            <a:pPr lvl="1"/>
            <a:r>
              <a:rPr lang="en-US" dirty="0"/>
              <a:t>streaming data is captured and loaded into the database</a:t>
            </a:r>
          </a:p>
          <a:p>
            <a:pPr lvl="1"/>
            <a:r>
              <a:rPr lang="en-US" dirty="0"/>
              <a:t>new data sources require extending the EAR and the schema.</a:t>
            </a:r>
          </a:p>
          <a:p>
            <a:r>
              <a:rPr lang="en-US" dirty="0"/>
              <a:t>User Queries</a:t>
            </a:r>
          </a:p>
          <a:p>
            <a:pPr lvl="1"/>
            <a:r>
              <a:rPr lang="en-US" dirty="0"/>
              <a:t>Either standing queries or one-shot queries</a:t>
            </a:r>
          </a:p>
          <a:p>
            <a:pPr lvl="1"/>
            <a:r>
              <a:rPr lang="en-US" dirty="0"/>
              <a:t>One shot queries are translated into SQL for S and executed immediately</a:t>
            </a:r>
          </a:p>
          <a:p>
            <a:pPr lvl="1"/>
            <a:r>
              <a:rPr lang="en-US" dirty="0"/>
              <a:t>Other Similarity Comparisons are approximate queries, and can be made with appropriate predicates</a:t>
            </a:r>
          </a:p>
          <a:p>
            <a:pPr lvl="1"/>
            <a:r>
              <a:rPr lang="en-US" dirty="0"/>
              <a:t>Rest is feature extraction to be done at load time</a:t>
            </a:r>
          </a:p>
          <a:p>
            <a:pPr>
              <a:lnSpc>
                <a:spcPct val="170000"/>
              </a:lnSpc>
            </a:pPr>
            <a:endParaRPr lang="en-US" dirty="0"/>
          </a:p>
          <a:p>
            <a:endParaRPr lang="en-US" dirty="0"/>
          </a:p>
        </p:txBody>
      </p:sp>
      <p:sp>
        <p:nvSpPr>
          <p:cNvPr id="4" name="Slide Number Placeholder 3"/>
          <p:cNvSpPr>
            <a:spLocks noGrp="1"/>
          </p:cNvSpPr>
          <p:nvPr>
            <p:ph type="sldNum" sz="quarter" idx="5"/>
          </p:nvPr>
        </p:nvSpPr>
        <p:spPr/>
        <p:txBody>
          <a:bodyPr/>
          <a:lstStyle/>
          <a:p>
            <a:fld id="{CF9A6520-7E69-8F42-9626-835066C0E452}" type="slidenum">
              <a:rPr lang="en-US" smtClean="0"/>
              <a:t>11</a:t>
            </a:fld>
            <a:endParaRPr lang="en-US"/>
          </a:p>
        </p:txBody>
      </p:sp>
    </p:spTree>
    <p:extLst>
      <p:ext uri="{BB962C8B-B14F-4D97-AF65-F5344CB8AC3E}">
        <p14:creationId xmlns:p14="http://schemas.microsoft.com/office/powerpoint/2010/main" val="4227968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1200" dirty="0"/>
              <a:t>Single information model for data representation</a:t>
            </a:r>
          </a:p>
          <a:p>
            <a:pPr marL="457200" indent="-457200">
              <a:buFont typeface="Arial" panose="020B0604020202020204" pitchFamily="34" charset="0"/>
              <a:buChar char="•"/>
            </a:pPr>
            <a:r>
              <a:rPr lang="en-US" sz="1200" dirty="0"/>
              <a:t>Can scale to any number of modalities</a:t>
            </a:r>
          </a:p>
          <a:p>
            <a:pPr marL="457200" indent="-457200">
              <a:buFont typeface="Arial" panose="020B0604020202020204" pitchFamily="34" charset="0"/>
              <a:buChar char="•"/>
            </a:pPr>
            <a:r>
              <a:rPr lang="en-US" sz="1200" dirty="0"/>
              <a:t>Plug-and-play with other data sources</a:t>
            </a:r>
            <a:endParaRPr lang="en-US" dirty="0"/>
          </a:p>
          <a:p>
            <a:endParaRPr lang="en-US" dirty="0"/>
          </a:p>
        </p:txBody>
      </p:sp>
      <p:sp>
        <p:nvSpPr>
          <p:cNvPr id="4" name="Slide Number Placeholder 3"/>
          <p:cNvSpPr>
            <a:spLocks noGrp="1"/>
          </p:cNvSpPr>
          <p:nvPr>
            <p:ph type="sldNum" sz="quarter" idx="5"/>
          </p:nvPr>
        </p:nvSpPr>
        <p:spPr/>
        <p:txBody>
          <a:bodyPr/>
          <a:lstStyle/>
          <a:p>
            <a:fld id="{CF9A6520-7E69-8F42-9626-835066C0E452}" type="slidenum">
              <a:rPr lang="en-US" smtClean="0"/>
              <a:t>12</a:t>
            </a:fld>
            <a:endParaRPr lang="en-US"/>
          </a:p>
        </p:txBody>
      </p:sp>
    </p:spTree>
    <p:extLst>
      <p:ext uri="{BB962C8B-B14F-4D97-AF65-F5344CB8AC3E}">
        <p14:creationId xmlns:p14="http://schemas.microsoft.com/office/powerpoint/2010/main" val="2175088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D0FF-FD9E-078A-5DC3-A5DE1FFFE7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02FA8B-B04D-A7C3-2792-BFAE471574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985AA7-AC3A-8BED-0CC7-C1D02815EA55}"/>
              </a:ext>
            </a:extLst>
          </p:cNvPr>
          <p:cNvSpPr>
            <a:spLocks noGrp="1"/>
          </p:cNvSpPr>
          <p:nvPr>
            <p:ph type="dt" sz="half" idx="10"/>
          </p:nvPr>
        </p:nvSpPr>
        <p:spPr/>
        <p:txBody>
          <a:bodyPr/>
          <a:lstStyle/>
          <a:p>
            <a:fld id="{29BCF796-F565-1E41-A5F3-ED8C36C9DE5B}" type="datetimeFigureOut">
              <a:rPr lang="en-US" smtClean="0"/>
              <a:t>3/7/23</a:t>
            </a:fld>
            <a:endParaRPr lang="en-US"/>
          </a:p>
        </p:txBody>
      </p:sp>
      <p:sp>
        <p:nvSpPr>
          <p:cNvPr id="5" name="Footer Placeholder 4">
            <a:extLst>
              <a:ext uri="{FF2B5EF4-FFF2-40B4-BE49-F238E27FC236}">
                <a16:creationId xmlns:a16="http://schemas.microsoft.com/office/drawing/2014/main" id="{08CB1159-F58F-A8A0-AB5D-E37790E31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1183A-D28B-14F8-B7E1-22556DF404C4}"/>
              </a:ext>
            </a:extLst>
          </p:cNvPr>
          <p:cNvSpPr>
            <a:spLocks noGrp="1"/>
          </p:cNvSpPr>
          <p:nvPr>
            <p:ph type="sldNum" sz="quarter" idx="12"/>
          </p:nvPr>
        </p:nvSpPr>
        <p:spPr/>
        <p:txBody>
          <a:bodyPr/>
          <a:lstStyle/>
          <a:p>
            <a:fld id="{E4B9100A-32DA-7341-81AD-2F8037809468}" type="slidenum">
              <a:rPr lang="en-US" smtClean="0"/>
              <a:t>‹#›</a:t>
            </a:fld>
            <a:endParaRPr lang="en-US"/>
          </a:p>
        </p:txBody>
      </p:sp>
    </p:spTree>
    <p:extLst>
      <p:ext uri="{BB962C8B-B14F-4D97-AF65-F5344CB8AC3E}">
        <p14:creationId xmlns:p14="http://schemas.microsoft.com/office/powerpoint/2010/main" val="1852039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49031-1251-CE41-89AC-5A9ED8AA8D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18FA78-59B8-7494-6128-FDC021BAB3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F5CE2-DD92-4BEA-020A-775C6B1179BA}"/>
              </a:ext>
            </a:extLst>
          </p:cNvPr>
          <p:cNvSpPr>
            <a:spLocks noGrp="1"/>
          </p:cNvSpPr>
          <p:nvPr>
            <p:ph type="dt" sz="half" idx="10"/>
          </p:nvPr>
        </p:nvSpPr>
        <p:spPr/>
        <p:txBody>
          <a:bodyPr/>
          <a:lstStyle/>
          <a:p>
            <a:fld id="{29BCF796-F565-1E41-A5F3-ED8C36C9DE5B}" type="datetimeFigureOut">
              <a:rPr lang="en-US" smtClean="0"/>
              <a:t>3/7/23</a:t>
            </a:fld>
            <a:endParaRPr lang="en-US"/>
          </a:p>
        </p:txBody>
      </p:sp>
      <p:sp>
        <p:nvSpPr>
          <p:cNvPr id="5" name="Footer Placeholder 4">
            <a:extLst>
              <a:ext uri="{FF2B5EF4-FFF2-40B4-BE49-F238E27FC236}">
                <a16:creationId xmlns:a16="http://schemas.microsoft.com/office/drawing/2014/main" id="{E6813B8F-5334-BAB3-A02A-325117010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D25735-1E62-E058-478F-4A6BF07E1168}"/>
              </a:ext>
            </a:extLst>
          </p:cNvPr>
          <p:cNvSpPr>
            <a:spLocks noGrp="1"/>
          </p:cNvSpPr>
          <p:nvPr>
            <p:ph type="sldNum" sz="quarter" idx="12"/>
          </p:nvPr>
        </p:nvSpPr>
        <p:spPr/>
        <p:txBody>
          <a:bodyPr/>
          <a:lstStyle/>
          <a:p>
            <a:fld id="{E4B9100A-32DA-7341-81AD-2F8037809468}" type="slidenum">
              <a:rPr lang="en-US" smtClean="0"/>
              <a:t>‹#›</a:t>
            </a:fld>
            <a:endParaRPr lang="en-US"/>
          </a:p>
        </p:txBody>
      </p:sp>
    </p:spTree>
    <p:extLst>
      <p:ext uri="{BB962C8B-B14F-4D97-AF65-F5344CB8AC3E}">
        <p14:creationId xmlns:p14="http://schemas.microsoft.com/office/powerpoint/2010/main" val="4022482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3268F9-EB1D-30C7-07AC-9AA6EF21C8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195287-28B3-1376-44EB-93A520BE3E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3A729C-1EA5-4038-E251-43892ED40A26}"/>
              </a:ext>
            </a:extLst>
          </p:cNvPr>
          <p:cNvSpPr>
            <a:spLocks noGrp="1"/>
          </p:cNvSpPr>
          <p:nvPr>
            <p:ph type="dt" sz="half" idx="10"/>
          </p:nvPr>
        </p:nvSpPr>
        <p:spPr/>
        <p:txBody>
          <a:bodyPr/>
          <a:lstStyle/>
          <a:p>
            <a:fld id="{29BCF796-F565-1E41-A5F3-ED8C36C9DE5B}" type="datetimeFigureOut">
              <a:rPr lang="en-US" smtClean="0"/>
              <a:t>3/7/23</a:t>
            </a:fld>
            <a:endParaRPr lang="en-US"/>
          </a:p>
        </p:txBody>
      </p:sp>
      <p:sp>
        <p:nvSpPr>
          <p:cNvPr id="5" name="Footer Placeholder 4">
            <a:extLst>
              <a:ext uri="{FF2B5EF4-FFF2-40B4-BE49-F238E27FC236}">
                <a16:creationId xmlns:a16="http://schemas.microsoft.com/office/drawing/2014/main" id="{67EC8CE9-949F-CF0F-D2FE-81D6DEB01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EB869D-6918-0021-2413-42830FCC559F}"/>
              </a:ext>
            </a:extLst>
          </p:cNvPr>
          <p:cNvSpPr>
            <a:spLocks noGrp="1"/>
          </p:cNvSpPr>
          <p:nvPr>
            <p:ph type="sldNum" sz="quarter" idx="12"/>
          </p:nvPr>
        </p:nvSpPr>
        <p:spPr/>
        <p:txBody>
          <a:bodyPr/>
          <a:lstStyle/>
          <a:p>
            <a:fld id="{E4B9100A-32DA-7341-81AD-2F8037809468}" type="slidenum">
              <a:rPr lang="en-US" smtClean="0"/>
              <a:t>‹#›</a:t>
            </a:fld>
            <a:endParaRPr lang="en-US"/>
          </a:p>
        </p:txBody>
      </p:sp>
    </p:spTree>
    <p:extLst>
      <p:ext uri="{BB962C8B-B14F-4D97-AF65-F5344CB8AC3E}">
        <p14:creationId xmlns:p14="http://schemas.microsoft.com/office/powerpoint/2010/main" val="2740667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vention Header and Bulleted Content (Less Copy)">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453423" y="140681"/>
            <a:ext cx="9564128" cy="921715"/>
          </a:xfrm>
        </p:spPr>
        <p:txBody>
          <a:bodyPr anchor="b">
            <a:normAutofit/>
          </a:bodyPr>
          <a:lstStyle>
            <a:lvl1pPr>
              <a:defRPr sz="3200"/>
            </a:lvl1pPr>
          </a:lstStyle>
          <a:p>
            <a:r>
              <a:rPr lang="en-US" dirty="0"/>
              <a:t>Main H Font: Arial Bold 24pt.</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4" y="1061931"/>
            <a:ext cx="117749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2"/>
          </p:nvPr>
        </p:nvSpPr>
        <p:spPr>
          <a:xfrm>
            <a:off x="452967" y="1246717"/>
            <a:ext cx="10057379" cy="5045476"/>
          </a:xfrm>
        </p:spPr>
        <p:txBody>
          <a:bodyPr/>
          <a:lstStyle>
            <a:lvl1pPr marL="230712" indent="-230712">
              <a:lnSpc>
                <a:spcPct val="90000"/>
              </a:lnSpc>
              <a:spcBef>
                <a:spcPts val="1333"/>
              </a:spcBef>
              <a:spcAft>
                <a:spcPts val="0"/>
              </a:spcAft>
              <a:defRPr/>
            </a:lvl1pPr>
            <a:lvl2pPr marL="539737" indent="-279393">
              <a:lnSpc>
                <a:spcPct val="90000"/>
              </a:lnSpc>
              <a:spcBef>
                <a:spcPts val="667"/>
              </a:spcBef>
              <a:spcAft>
                <a:spcPts val="0"/>
              </a:spcAft>
              <a:defRPr sz="2133"/>
            </a:lvl2pPr>
            <a:lvl3pPr marL="679434" indent="-158747">
              <a:lnSpc>
                <a:spcPct val="90000"/>
              </a:lnSpc>
              <a:spcBef>
                <a:spcPts val="667"/>
              </a:spcBef>
              <a:spcAft>
                <a:spcPts val="0"/>
              </a:spcAft>
              <a:defRPr/>
            </a:lvl3pPr>
            <a:lvl4pPr marL="988459" indent="-205312">
              <a:lnSpc>
                <a:spcPct val="90000"/>
              </a:lnSpc>
              <a:spcBef>
                <a:spcPts val="667"/>
              </a:spcBef>
              <a:spcAft>
                <a:spcPts val="0"/>
              </a:spcAft>
              <a:tabLst/>
              <a:defRPr sz="1867"/>
            </a:lvl4pPr>
            <a:lvl5pPr marL="1219170" indent="-135463">
              <a:lnSpc>
                <a:spcPct val="90000"/>
              </a:lnSpc>
              <a:spcBef>
                <a:spcPts val="667"/>
              </a:spcBef>
              <a:spcAft>
                <a:spcPts val="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5"/>
          <p:cNvSpPr>
            <a:spLocks noGrp="1"/>
          </p:cNvSpPr>
          <p:nvPr>
            <p:ph type="dt" sz="half" idx="14"/>
          </p:nvPr>
        </p:nvSpPr>
        <p:spPr/>
        <p:txBody>
          <a:bodyPr/>
          <a:lstStyle/>
          <a:p>
            <a:r>
              <a:rPr lang="en-US">
                <a:solidFill>
                  <a:srgbClr val="000000">
                    <a:lumMod val="50000"/>
                    <a:lumOff val="50000"/>
                  </a:srgbClr>
                </a:solidFill>
              </a:rPr>
              <a:t>1/9/2020 File name here</a:t>
            </a:r>
            <a:endParaRPr lang="en-US" dirty="0">
              <a:solidFill>
                <a:srgbClr val="000000">
                  <a:lumMod val="50000"/>
                  <a:lumOff val="50000"/>
                </a:srgbClr>
              </a:solidFill>
            </a:endParaRPr>
          </a:p>
        </p:txBody>
      </p:sp>
      <p:sp>
        <p:nvSpPr>
          <p:cNvPr id="7" name="Footer Placeholder 6"/>
          <p:cNvSpPr>
            <a:spLocks noGrp="1"/>
          </p:cNvSpPr>
          <p:nvPr>
            <p:ph type="ftr" sz="quarter" idx="15"/>
          </p:nvPr>
        </p:nvSpPr>
        <p:spPr/>
        <p:txBody>
          <a:bodyPr/>
          <a:lstStyle/>
          <a:p>
            <a:r>
              <a:rPr lang="en-US"/>
              <a:t>Mark pages according to the proprietary level of information as described in Company Procedure J103 (or remove)</a:t>
            </a:r>
            <a:endParaRPr lang="en-US" dirty="0"/>
          </a:p>
        </p:txBody>
      </p:sp>
      <p:sp>
        <p:nvSpPr>
          <p:cNvPr id="8" name="Slide Number Placeholder 7"/>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a:t>
            </a:fld>
            <a:endParaRPr lang="en-US" dirty="0">
              <a:solidFill>
                <a:srgbClr val="000000">
                  <a:lumMod val="50000"/>
                  <a:lumOff val="50000"/>
                </a:srgbClr>
              </a:solidFill>
            </a:endParaRPr>
          </a:p>
        </p:txBody>
      </p:sp>
      <p:sp>
        <p:nvSpPr>
          <p:cNvPr id="11" name="Text Placeholder 2"/>
          <p:cNvSpPr>
            <a:spLocks noGrp="1"/>
          </p:cNvSpPr>
          <p:nvPr>
            <p:ph type="body" sz="quarter" idx="17" hasCustomPrompt="1"/>
          </p:nvPr>
        </p:nvSpPr>
        <p:spPr>
          <a:xfrm>
            <a:off x="3189482" y="1"/>
            <a:ext cx="5813039" cy="260729"/>
          </a:xfrm>
        </p:spPr>
        <p:txBody>
          <a:bodyPr>
            <a:noAutofit/>
          </a:bodyPr>
          <a:lstStyle>
            <a:lvl1pPr marL="0" indent="0" algn="ctr" defTabSz="548613" rtl="0" eaLnBrk="1" latinLnBrk="0" hangingPunct="1">
              <a:buNone/>
              <a:defRPr lang="en-US" sz="800" kern="0" dirty="0">
                <a:solidFill>
                  <a:srgbClr val="FF0000"/>
                </a:solidFill>
                <a:latin typeface="Arial" panose="020B0604020202020204" pitchFamily="34" charset="0"/>
                <a:ea typeface="+mn-ea"/>
                <a:cs typeface="Arial" panose="020B0604020202020204" pitchFamily="34" charset="0"/>
              </a:defRPr>
            </a:lvl1pPr>
          </a:lstStyle>
          <a:p>
            <a:r>
              <a:rPr lang="en-US" dirty="0"/>
              <a:t>REMOVE TOP MARKING UNLESS REQUIRED BY NISPOM GUIDANCE</a:t>
            </a:r>
          </a:p>
        </p:txBody>
      </p:sp>
      <p:pic>
        <p:nvPicPr>
          <p:cNvPr id="9" name="Picture 8"/>
          <p:cNvPicPr>
            <a:picLocks/>
          </p:cNvPicPr>
          <p:nvPr userDrawn="1"/>
        </p:nvPicPr>
        <p:blipFill>
          <a:blip r:embed="rId2" cstate="print">
            <a:extLst>
              <a:ext uri="{28A0092B-C50C-407E-A947-70E740481C1C}">
                <a14:useLocalDpi xmlns:a14="http://schemas.microsoft.com/office/drawing/2010/main"/>
              </a:ext>
            </a:extLst>
          </a:blip>
          <a:stretch>
            <a:fillRect/>
          </a:stretch>
        </p:blipFill>
        <p:spPr>
          <a:xfrm>
            <a:off x="10398537" y="193764"/>
            <a:ext cx="1584960" cy="348840"/>
          </a:xfrm>
          <a:prstGeom prst="rect">
            <a:avLst/>
          </a:prstGeom>
        </p:spPr>
      </p:pic>
    </p:spTree>
    <p:extLst>
      <p:ext uri="{BB962C8B-B14F-4D97-AF65-F5344CB8AC3E}">
        <p14:creationId xmlns:p14="http://schemas.microsoft.com/office/powerpoint/2010/main" val="219899680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F199-CFD4-22AA-AD84-2FE760913C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C4D8CF-E434-D762-01C4-23019C50B4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6BFB9-ACBC-29ED-8ECB-5AD688BC0054}"/>
              </a:ext>
            </a:extLst>
          </p:cNvPr>
          <p:cNvSpPr>
            <a:spLocks noGrp="1"/>
          </p:cNvSpPr>
          <p:nvPr>
            <p:ph type="dt" sz="half" idx="10"/>
          </p:nvPr>
        </p:nvSpPr>
        <p:spPr/>
        <p:txBody>
          <a:bodyPr/>
          <a:lstStyle/>
          <a:p>
            <a:fld id="{29BCF796-F565-1E41-A5F3-ED8C36C9DE5B}" type="datetimeFigureOut">
              <a:rPr lang="en-US" smtClean="0"/>
              <a:t>3/7/23</a:t>
            </a:fld>
            <a:endParaRPr lang="en-US"/>
          </a:p>
        </p:txBody>
      </p:sp>
      <p:sp>
        <p:nvSpPr>
          <p:cNvPr id="5" name="Footer Placeholder 4">
            <a:extLst>
              <a:ext uri="{FF2B5EF4-FFF2-40B4-BE49-F238E27FC236}">
                <a16:creationId xmlns:a16="http://schemas.microsoft.com/office/drawing/2014/main" id="{0A64D24C-E211-F3D9-ABAE-5E89BABC3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D40E93-B58F-67B1-A090-5825535A9360}"/>
              </a:ext>
            </a:extLst>
          </p:cNvPr>
          <p:cNvSpPr>
            <a:spLocks noGrp="1"/>
          </p:cNvSpPr>
          <p:nvPr>
            <p:ph type="sldNum" sz="quarter" idx="12"/>
          </p:nvPr>
        </p:nvSpPr>
        <p:spPr/>
        <p:txBody>
          <a:bodyPr/>
          <a:lstStyle/>
          <a:p>
            <a:fld id="{E4B9100A-32DA-7341-81AD-2F8037809468}" type="slidenum">
              <a:rPr lang="en-US" smtClean="0"/>
              <a:t>‹#›</a:t>
            </a:fld>
            <a:endParaRPr lang="en-US"/>
          </a:p>
        </p:txBody>
      </p:sp>
    </p:spTree>
    <p:extLst>
      <p:ext uri="{BB962C8B-B14F-4D97-AF65-F5344CB8AC3E}">
        <p14:creationId xmlns:p14="http://schemas.microsoft.com/office/powerpoint/2010/main" val="3943565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9B09E-B0AA-5B36-DB86-BCF003A838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C92742-B18D-44E0-3361-2F9BE3AA45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430EA9-EA60-6471-856E-493720519691}"/>
              </a:ext>
            </a:extLst>
          </p:cNvPr>
          <p:cNvSpPr>
            <a:spLocks noGrp="1"/>
          </p:cNvSpPr>
          <p:nvPr>
            <p:ph type="dt" sz="half" idx="10"/>
          </p:nvPr>
        </p:nvSpPr>
        <p:spPr/>
        <p:txBody>
          <a:bodyPr/>
          <a:lstStyle/>
          <a:p>
            <a:fld id="{29BCF796-F565-1E41-A5F3-ED8C36C9DE5B}" type="datetimeFigureOut">
              <a:rPr lang="en-US" smtClean="0"/>
              <a:t>3/7/23</a:t>
            </a:fld>
            <a:endParaRPr lang="en-US"/>
          </a:p>
        </p:txBody>
      </p:sp>
      <p:sp>
        <p:nvSpPr>
          <p:cNvPr id="5" name="Footer Placeholder 4">
            <a:extLst>
              <a:ext uri="{FF2B5EF4-FFF2-40B4-BE49-F238E27FC236}">
                <a16:creationId xmlns:a16="http://schemas.microsoft.com/office/drawing/2014/main" id="{6EBAAD8F-C3DD-73F9-6AAE-4F54B6DE33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88E830-020B-696C-32B4-ED051E30FBD1}"/>
              </a:ext>
            </a:extLst>
          </p:cNvPr>
          <p:cNvSpPr>
            <a:spLocks noGrp="1"/>
          </p:cNvSpPr>
          <p:nvPr>
            <p:ph type="sldNum" sz="quarter" idx="12"/>
          </p:nvPr>
        </p:nvSpPr>
        <p:spPr/>
        <p:txBody>
          <a:bodyPr/>
          <a:lstStyle/>
          <a:p>
            <a:fld id="{E4B9100A-32DA-7341-81AD-2F8037809468}" type="slidenum">
              <a:rPr lang="en-US" smtClean="0"/>
              <a:t>‹#›</a:t>
            </a:fld>
            <a:endParaRPr lang="en-US"/>
          </a:p>
        </p:txBody>
      </p:sp>
    </p:spTree>
    <p:extLst>
      <p:ext uri="{BB962C8B-B14F-4D97-AF65-F5344CB8AC3E}">
        <p14:creationId xmlns:p14="http://schemas.microsoft.com/office/powerpoint/2010/main" val="142966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BA7B-D073-C96C-D9F8-65836615EB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7A5CBB-6BC9-3D46-EA86-440D7C7273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9B91A0-851E-9562-C7BE-521FFE7F9E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033B08-6522-C50C-F998-584A52F5CE81}"/>
              </a:ext>
            </a:extLst>
          </p:cNvPr>
          <p:cNvSpPr>
            <a:spLocks noGrp="1"/>
          </p:cNvSpPr>
          <p:nvPr>
            <p:ph type="dt" sz="half" idx="10"/>
          </p:nvPr>
        </p:nvSpPr>
        <p:spPr/>
        <p:txBody>
          <a:bodyPr/>
          <a:lstStyle/>
          <a:p>
            <a:fld id="{29BCF796-F565-1E41-A5F3-ED8C36C9DE5B}" type="datetimeFigureOut">
              <a:rPr lang="en-US" smtClean="0"/>
              <a:t>3/7/23</a:t>
            </a:fld>
            <a:endParaRPr lang="en-US"/>
          </a:p>
        </p:txBody>
      </p:sp>
      <p:sp>
        <p:nvSpPr>
          <p:cNvPr id="6" name="Footer Placeholder 5">
            <a:extLst>
              <a:ext uri="{FF2B5EF4-FFF2-40B4-BE49-F238E27FC236}">
                <a16:creationId xmlns:a16="http://schemas.microsoft.com/office/drawing/2014/main" id="{248543EC-252B-6C44-D0C3-407AB2E0F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0154F-30BC-2CB5-6ECD-468A3777CB03}"/>
              </a:ext>
            </a:extLst>
          </p:cNvPr>
          <p:cNvSpPr>
            <a:spLocks noGrp="1"/>
          </p:cNvSpPr>
          <p:nvPr>
            <p:ph type="sldNum" sz="quarter" idx="12"/>
          </p:nvPr>
        </p:nvSpPr>
        <p:spPr/>
        <p:txBody>
          <a:bodyPr/>
          <a:lstStyle/>
          <a:p>
            <a:fld id="{E4B9100A-32DA-7341-81AD-2F8037809468}" type="slidenum">
              <a:rPr lang="en-US" smtClean="0"/>
              <a:t>‹#›</a:t>
            </a:fld>
            <a:endParaRPr lang="en-US"/>
          </a:p>
        </p:txBody>
      </p:sp>
    </p:spTree>
    <p:extLst>
      <p:ext uri="{BB962C8B-B14F-4D97-AF65-F5344CB8AC3E}">
        <p14:creationId xmlns:p14="http://schemas.microsoft.com/office/powerpoint/2010/main" val="4009196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426F2-8648-E3F2-5AB2-F23841E5C6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44AC7A-D02B-B902-575F-E546F50493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E8B2B7-F926-FA2D-A593-CC36D9202B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F72734-E3D6-1359-FB03-44C668B2AD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663960-AA04-2F0B-342A-F5AC7ECC8B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6DF7A5-0DB7-7764-249A-C6020CC9B5B5}"/>
              </a:ext>
            </a:extLst>
          </p:cNvPr>
          <p:cNvSpPr>
            <a:spLocks noGrp="1"/>
          </p:cNvSpPr>
          <p:nvPr>
            <p:ph type="dt" sz="half" idx="10"/>
          </p:nvPr>
        </p:nvSpPr>
        <p:spPr/>
        <p:txBody>
          <a:bodyPr/>
          <a:lstStyle/>
          <a:p>
            <a:fld id="{29BCF796-F565-1E41-A5F3-ED8C36C9DE5B}" type="datetimeFigureOut">
              <a:rPr lang="en-US" smtClean="0"/>
              <a:t>3/7/23</a:t>
            </a:fld>
            <a:endParaRPr lang="en-US"/>
          </a:p>
        </p:txBody>
      </p:sp>
      <p:sp>
        <p:nvSpPr>
          <p:cNvPr id="8" name="Footer Placeholder 7">
            <a:extLst>
              <a:ext uri="{FF2B5EF4-FFF2-40B4-BE49-F238E27FC236}">
                <a16:creationId xmlns:a16="http://schemas.microsoft.com/office/drawing/2014/main" id="{78C5347E-DB16-376E-2A58-9AB144B30A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668999-B4BE-3A8A-8F7D-344114EEE99E}"/>
              </a:ext>
            </a:extLst>
          </p:cNvPr>
          <p:cNvSpPr>
            <a:spLocks noGrp="1"/>
          </p:cNvSpPr>
          <p:nvPr>
            <p:ph type="sldNum" sz="quarter" idx="12"/>
          </p:nvPr>
        </p:nvSpPr>
        <p:spPr/>
        <p:txBody>
          <a:bodyPr/>
          <a:lstStyle/>
          <a:p>
            <a:fld id="{E4B9100A-32DA-7341-81AD-2F8037809468}" type="slidenum">
              <a:rPr lang="en-US" smtClean="0"/>
              <a:t>‹#›</a:t>
            </a:fld>
            <a:endParaRPr lang="en-US"/>
          </a:p>
        </p:txBody>
      </p:sp>
    </p:spTree>
    <p:extLst>
      <p:ext uri="{BB962C8B-B14F-4D97-AF65-F5344CB8AC3E}">
        <p14:creationId xmlns:p14="http://schemas.microsoft.com/office/powerpoint/2010/main" val="1374814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BBFD9-69D2-7C5B-2112-C4DB33C85A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DD83EE-8BDA-DB9C-7248-54EC0B26FAC1}"/>
              </a:ext>
            </a:extLst>
          </p:cNvPr>
          <p:cNvSpPr>
            <a:spLocks noGrp="1"/>
          </p:cNvSpPr>
          <p:nvPr>
            <p:ph type="dt" sz="half" idx="10"/>
          </p:nvPr>
        </p:nvSpPr>
        <p:spPr/>
        <p:txBody>
          <a:bodyPr/>
          <a:lstStyle/>
          <a:p>
            <a:fld id="{29BCF796-F565-1E41-A5F3-ED8C36C9DE5B}" type="datetimeFigureOut">
              <a:rPr lang="en-US" smtClean="0"/>
              <a:t>3/7/23</a:t>
            </a:fld>
            <a:endParaRPr lang="en-US"/>
          </a:p>
        </p:txBody>
      </p:sp>
      <p:sp>
        <p:nvSpPr>
          <p:cNvPr id="4" name="Footer Placeholder 3">
            <a:extLst>
              <a:ext uri="{FF2B5EF4-FFF2-40B4-BE49-F238E27FC236}">
                <a16:creationId xmlns:a16="http://schemas.microsoft.com/office/drawing/2014/main" id="{EF5403F8-CBB7-3E8B-1929-E284206C3C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C9D05D-9C37-9810-88D3-B376B7991428}"/>
              </a:ext>
            </a:extLst>
          </p:cNvPr>
          <p:cNvSpPr>
            <a:spLocks noGrp="1"/>
          </p:cNvSpPr>
          <p:nvPr>
            <p:ph type="sldNum" sz="quarter" idx="12"/>
          </p:nvPr>
        </p:nvSpPr>
        <p:spPr/>
        <p:txBody>
          <a:bodyPr/>
          <a:lstStyle/>
          <a:p>
            <a:fld id="{E4B9100A-32DA-7341-81AD-2F8037809468}" type="slidenum">
              <a:rPr lang="en-US" smtClean="0"/>
              <a:t>‹#›</a:t>
            </a:fld>
            <a:endParaRPr lang="en-US"/>
          </a:p>
        </p:txBody>
      </p:sp>
    </p:spTree>
    <p:extLst>
      <p:ext uri="{BB962C8B-B14F-4D97-AF65-F5344CB8AC3E}">
        <p14:creationId xmlns:p14="http://schemas.microsoft.com/office/powerpoint/2010/main" val="327058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8CD257-42C8-DD3B-5C1B-DC98F3B9063A}"/>
              </a:ext>
            </a:extLst>
          </p:cNvPr>
          <p:cNvSpPr>
            <a:spLocks noGrp="1"/>
          </p:cNvSpPr>
          <p:nvPr>
            <p:ph type="dt" sz="half" idx="10"/>
          </p:nvPr>
        </p:nvSpPr>
        <p:spPr/>
        <p:txBody>
          <a:bodyPr/>
          <a:lstStyle/>
          <a:p>
            <a:fld id="{29BCF796-F565-1E41-A5F3-ED8C36C9DE5B}" type="datetimeFigureOut">
              <a:rPr lang="en-US" smtClean="0"/>
              <a:t>3/7/23</a:t>
            </a:fld>
            <a:endParaRPr lang="en-US"/>
          </a:p>
        </p:txBody>
      </p:sp>
      <p:sp>
        <p:nvSpPr>
          <p:cNvPr id="3" name="Footer Placeholder 2">
            <a:extLst>
              <a:ext uri="{FF2B5EF4-FFF2-40B4-BE49-F238E27FC236}">
                <a16:creationId xmlns:a16="http://schemas.microsoft.com/office/drawing/2014/main" id="{1CAE68A8-6797-D29A-5F25-E8A95395B8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1AC2CF-A1F6-EB35-6D75-E8F04B371640}"/>
              </a:ext>
            </a:extLst>
          </p:cNvPr>
          <p:cNvSpPr>
            <a:spLocks noGrp="1"/>
          </p:cNvSpPr>
          <p:nvPr>
            <p:ph type="sldNum" sz="quarter" idx="12"/>
          </p:nvPr>
        </p:nvSpPr>
        <p:spPr/>
        <p:txBody>
          <a:bodyPr/>
          <a:lstStyle/>
          <a:p>
            <a:fld id="{E4B9100A-32DA-7341-81AD-2F8037809468}" type="slidenum">
              <a:rPr lang="en-US" smtClean="0"/>
              <a:t>‹#›</a:t>
            </a:fld>
            <a:endParaRPr lang="en-US"/>
          </a:p>
        </p:txBody>
      </p:sp>
    </p:spTree>
    <p:extLst>
      <p:ext uri="{BB962C8B-B14F-4D97-AF65-F5344CB8AC3E}">
        <p14:creationId xmlns:p14="http://schemas.microsoft.com/office/powerpoint/2010/main" val="1273894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39C7E-B927-D054-575F-D568DB979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0BA817-EC95-1763-C769-F32121CB9A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5055BE-89C9-1440-EC8E-AF44E490C7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8CAC5F-DEFD-60D4-A391-3EFFCC4E2B31}"/>
              </a:ext>
            </a:extLst>
          </p:cNvPr>
          <p:cNvSpPr>
            <a:spLocks noGrp="1"/>
          </p:cNvSpPr>
          <p:nvPr>
            <p:ph type="dt" sz="half" idx="10"/>
          </p:nvPr>
        </p:nvSpPr>
        <p:spPr/>
        <p:txBody>
          <a:bodyPr/>
          <a:lstStyle/>
          <a:p>
            <a:fld id="{29BCF796-F565-1E41-A5F3-ED8C36C9DE5B}" type="datetimeFigureOut">
              <a:rPr lang="en-US" smtClean="0"/>
              <a:t>3/7/23</a:t>
            </a:fld>
            <a:endParaRPr lang="en-US"/>
          </a:p>
        </p:txBody>
      </p:sp>
      <p:sp>
        <p:nvSpPr>
          <p:cNvPr id="6" name="Footer Placeholder 5">
            <a:extLst>
              <a:ext uri="{FF2B5EF4-FFF2-40B4-BE49-F238E27FC236}">
                <a16:creationId xmlns:a16="http://schemas.microsoft.com/office/drawing/2014/main" id="{1C1E9CD4-9CCA-42DD-DB37-07CA81204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211C57-9A9F-7EED-C699-C93DB0F63634}"/>
              </a:ext>
            </a:extLst>
          </p:cNvPr>
          <p:cNvSpPr>
            <a:spLocks noGrp="1"/>
          </p:cNvSpPr>
          <p:nvPr>
            <p:ph type="sldNum" sz="quarter" idx="12"/>
          </p:nvPr>
        </p:nvSpPr>
        <p:spPr/>
        <p:txBody>
          <a:bodyPr/>
          <a:lstStyle/>
          <a:p>
            <a:fld id="{E4B9100A-32DA-7341-81AD-2F8037809468}" type="slidenum">
              <a:rPr lang="en-US" smtClean="0"/>
              <a:t>‹#›</a:t>
            </a:fld>
            <a:endParaRPr lang="en-US"/>
          </a:p>
        </p:txBody>
      </p:sp>
    </p:spTree>
    <p:extLst>
      <p:ext uri="{BB962C8B-B14F-4D97-AF65-F5344CB8AC3E}">
        <p14:creationId xmlns:p14="http://schemas.microsoft.com/office/powerpoint/2010/main" val="2843372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C30E-7D22-F1FB-B418-8501235632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D4949C-830C-2983-9118-5D9694B8A7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79C536-B3E3-1FCD-E3E8-3185300FA5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E620F2-4155-8F78-2117-27C58464509F}"/>
              </a:ext>
            </a:extLst>
          </p:cNvPr>
          <p:cNvSpPr>
            <a:spLocks noGrp="1"/>
          </p:cNvSpPr>
          <p:nvPr>
            <p:ph type="dt" sz="half" idx="10"/>
          </p:nvPr>
        </p:nvSpPr>
        <p:spPr/>
        <p:txBody>
          <a:bodyPr/>
          <a:lstStyle/>
          <a:p>
            <a:fld id="{29BCF796-F565-1E41-A5F3-ED8C36C9DE5B}" type="datetimeFigureOut">
              <a:rPr lang="en-US" smtClean="0"/>
              <a:t>3/7/23</a:t>
            </a:fld>
            <a:endParaRPr lang="en-US"/>
          </a:p>
        </p:txBody>
      </p:sp>
      <p:sp>
        <p:nvSpPr>
          <p:cNvPr id="6" name="Footer Placeholder 5">
            <a:extLst>
              <a:ext uri="{FF2B5EF4-FFF2-40B4-BE49-F238E27FC236}">
                <a16:creationId xmlns:a16="http://schemas.microsoft.com/office/drawing/2014/main" id="{C8BEEF25-3AD2-A522-60EC-0B7EBF2ABD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11D509-32F2-FF90-C3AF-1192D604683F}"/>
              </a:ext>
            </a:extLst>
          </p:cNvPr>
          <p:cNvSpPr>
            <a:spLocks noGrp="1"/>
          </p:cNvSpPr>
          <p:nvPr>
            <p:ph type="sldNum" sz="quarter" idx="12"/>
          </p:nvPr>
        </p:nvSpPr>
        <p:spPr/>
        <p:txBody>
          <a:bodyPr/>
          <a:lstStyle/>
          <a:p>
            <a:fld id="{E4B9100A-32DA-7341-81AD-2F8037809468}" type="slidenum">
              <a:rPr lang="en-US" smtClean="0"/>
              <a:t>‹#›</a:t>
            </a:fld>
            <a:endParaRPr lang="en-US"/>
          </a:p>
        </p:txBody>
      </p:sp>
    </p:spTree>
    <p:extLst>
      <p:ext uri="{BB962C8B-B14F-4D97-AF65-F5344CB8AC3E}">
        <p14:creationId xmlns:p14="http://schemas.microsoft.com/office/powerpoint/2010/main" val="2161856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C657C0-8F5A-A890-C073-162DEA1D52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452001-5BE2-4488-3DA7-F1E38CD382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1AB751-50BF-CBDE-0004-0343196B4A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BCF796-F565-1E41-A5F3-ED8C36C9DE5B}" type="datetimeFigureOut">
              <a:rPr lang="en-US" smtClean="0"/>
              <a:t>3/7/23</a:t>
            </a:fld>
            <a:endParaRPr lang="en-US"/>
          </a:p>
        </p:txBody>
      </p:sp>
      <p:sp>
        <p:nvSpPr>
          <p:cNvPr id="5" name="Footer Placeholder 4">
            <a:extLst>
              <a:ext uri="{FF2B5EF4-FFF2-40B4-BE49-F238E27FC236}">
                <a16:creationId xmlns:a16="http://schemas.microsoft.com/office/drawing/2014/main" id="{EE5F2C9F-8862-A2BA-A78B-67DA11F414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7FC565-0C3C-ACC9-DECE-FFEF7B77F6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B9100A-32DA-7341-81AD-2F8037809468}" type="slidenum">
              <a:rPr lang="en-US" smtClean="0"/>
              <a:t>‹#›</a:t>
            </a:fld>
            <a:endParaRPr lang="en-US"/>
          </a:p>
        </p:txBody>
      </p:sp>
    </p:spTree>
    <p:extLst>
      <p:ext uri="{BB962C8B-B14F-4D97-AF65-F5344CB8AC3E}">
        <p14:creationId xmlns:p14="http://schemas.microsoft.com/office/powerpoint/2010/main" val="25047071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ksolaima@purdue.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18.png"/><Relationship Id="rId7" Type="http://schemas.openxmlformats.org/officeDocument/2006/relationships/image" Target="../media/image41.jpeg"/><Relationship Id="rId12"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6.sv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43.jpe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27.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8.xml"/><Relationship Id="rId16" Type="http://schemas.openxmlformats.org/officeDocument/2006/relationships/image" Target="../media/image38.sv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3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56.png"/><Relationship Id="rId7" Type="http://schemas.openxmlformats.org/officeDocument/2006/relationships/image" Target="../media/image4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0.jpe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0.png"/><Relationship Id="rId4" Type="http://schemas.openxmlformats.org/officeDocument/2006/relationships/image" Target="../media/image61.emf"/></Relationships>
</file>

<file path=ppt/slides/_rels/slide1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www.fbi.gov/services/cjis/ndex" TargetMode="Externa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71.jpeg"/><Relationship Id="rId13" Type="http://schemas.openxmlformats.org/officeDocument/2006/relationships/image" Target="../media/image76.svg"/><Relationship Id="rId3" Type="http://schemas.openxmlformats.org/officeDocument/2006/relationships/image" Target="../media/image66.tiff"/><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9.jpeg"/><Relationship Id="rId11" Type="http://schemas.openxmlformats.org/officeDocument/2006/relationships/image" Target="../media/image74.png"/><Relationship Id="rId5" Type="http://schemas.openxmlformats.org/officeDocument/2006/relationships/image" Target="../media/image68.jpeg"/><Relationship Id="rId10" Type="http://schemas.openxmlformats.org/officeDocument/2006/relationships/image" Target="../media/image73.jpeg"/><Relationship Id="rId4" Type="http://schemas.openxmlformats.org/officeDocument/2006/relationships/image" Target="../media/image67.jpeg"/><Relationship Id="rId9" Type="http://schemas.openxmlformats.org/officeDocument/2006/relationships/image" Target="../media/image7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tiff"/><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jp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0D30D-94DF-5584-5A6A-2D466B081C35}"/>
              </a:ext>
            </a:extLst>
          </p:cNvPr>
          <p:cNvSpPr>
            <a:spLocks noGrp="1"/>
          </p:cNvSpPr>
          <p:nvPr>
            <p:ph type="ctrTitle"/>
          </p:nvPr>
        </p:nvSpPr>
        <p:spPr/>
        <p:txBody>
          <a:bodyPr>
            <a:noAutofit/>
          </a:bodyPr>
          <a:lstStyle/>
          <a:p>
            <a:pPr>
              <a:lnSpc>
                <a:spcPct val="100000"/>
              </a:lnSpc>
            </a:pPr>
            <a:r>
              <a:rPr lang="en-US" sz="4000" b="0" i="0" dirty="0">
                <a:effectLst/>
                <a:latin typeface="Arial" panose="020B0604020202020204" pitchFamily="34" charset="0"/>
              </a:rPr>
              <a:t>Multimodal Information Retrieval in Open-world Environment</a:t>
            </a:r>
            <a:br>
              <a:rPr lang="en-US" sz="4000" b="0" i="0" dirty="0">
                <a:effectLst/>
                <a:latin typeface="Arial" panose="020B0604020202020204" pitchFamily="34" charset="0"/>
              </a:rPr>
            </a:br>
            <a:r>
              <a:rPr lang="en-US" sz="4000" b="0" i="0" dirty="0">
                <a:effectLst/>
                <a:latin typeface="Arial" panose="020B0604020202020204" pitchFamily="34" charset="0"/>
              </a:rPr>
              <a:t>Right Information at the Right Time</a:t>
            </a:r>
            <a:endParaRPr lang="en-US" sz="4000" dirty="0"/>
          </a:p>
        </p:txBody>
      </p:sp>
      <p:sp>
        <p:nvSpPr>
          <p:cNvPr id="3" name="Subtitle 2">
            <a:extLst>
              <a:ext uri="{FF2B5EF4-FFF2-40B4-BE49-F238E27FC236}">
                <a16:creationId xmlns:a16="http://schemas.microsoft.com/office/drawing/2014/main" id="{C4DD09E9-F211-1F9B-17CC-78A7223C74D6}"/>
              </a:ext>
            </a:extLst>
          </p:cNvPr>
          <p:cNvSpPr>
            <a:spLocks noGrp="1"/>
          </p:cNvSpPr>
          <p:nvPr>
            <p:ph type="subTitle" idx="1"/>
          </p:nvPr>
        </p:nvSpPr>
        <p:spPr/>
        <p:txBody>
          <a:bodyPr/>
          <a:lstStyle/>
          <a:p>
            <a:r>
              <a:rPr lang="en-US" dirty="0"/>
              <a:t>KMA Solaiman</a:t>
            </a:r>
          </a:p>
          <a:p>
            <a:r>
              <a:rPr lang="en-US" dirty="0"/>
              <a:t>Purdue University</a:t>
            </a:r>
          </a:p>
          <a:p>
            <a:r>
              <a:rPr lang="en-US" dirty="0">
                <a:hlinkClick r:id="rId2"/>
              </a:rPr>
              <a:t>ksolaima@purdue.edu</a:t>
            </a:r>
            <a:r>
              <a:rPr lang="en-US" dirty="0"/>
              <a:t> </a:t>
            </a:r>
          </a:p>
        </p:txBody>
      </p:sp>
    </p:spTree>
    <p:extLst>
      <p:ext uri="{BB962C8B-B14F-4D97-AF65-F5344CB8AC3E}">
        <p14:creationId xmlns:p14="http://schemas.microsoft.com/office/powerpoint/2010/main" val="3333964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74332-B64F-A34B-9053-53C942FF58CD}"/>
              </a:ext>
            </a:extLst>
          </p:cNvPr>
          <p:cNvSpPr>
            <a:spLocks noGrp="1"/>
          </p:cNvSpPr>
          <p:nvPr>
            <p:ph type="title"/>
          </p:nvPr>
        </p:nvSpPr>
        <p:spPr/>
        <p:txBody>
          <a:bodyPr>
            <a:normAutofit/>
          </a:bodyPr>
          <a:lstStyle/>
          <a:p>
            <a:r>
              <a:rPr lang="en-US" sz="3600" dirty="0"/>
              <a:t>Challenge 3: Label Independent Data Integration</a:t>
            </a:r>
          </a:p>
        </p:txBody>
      </p:sp>
      <p:pic>
        <p:nvPicPr>
          <p:cNvPr id="2054" name="Picture 6" descr="NATURAL LANGUAGE PROCESSING Vector Icons free download in SVG, PNG Format">
            <a:extLst>
              <a:ext uri="{FF2B5EF4-FFF2-40B4-BE49-F238E27FC236}">
                <a16:creationId xmlns:a16="http://schemas.microsoft.com/office/drawing/2014/main" id="{13F5C7E9-B691-E363-330D-8BC37D964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4893" y="1972825"/>
            <a:ext cx="1805153" cy="18051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Object detection png images | PNGWing">
            <a:extLst>
              <a:ext uri="{FF2B5EF4-FFF2-40B4-BE49-F238E27FC236}">
                <a16:creationId xmlns:a16="http://schemas.microsoft.com/office/drawing/2014/main" id="{979F2717-30FE-6851-9FFE-2A4613668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200" y="4501440"/>
            <a:ext cx="1805152" cy="180515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i Training Data Icons - Free SVG &amp; PNG Ai Training Data Images - Noun  Project">
            <a:extLst>
              <a:ext uri="{FF2B5EF4-FFF2-40B4-BE49-F238E27FC236}">
                <a16:creationId xmlns:a16="http://schemas.microsoft.com/office/drawing/2014/main" id="{3919F9B4-29ED-5FE4-C904-6B269CDE67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3367" y="4735294"/>
            <a:ext cx="1337443" cy="133744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2197AD86-EC83-25A1-F16B-D7325F205387}"/>
              </a:ext>
            </a:extLst>
          </p:cNvPr>
          <p:cNvCxnSpPr>
            <a:cxnSpLocks/>
          </p:cNvCxnSpPr>
          <p:nvPr/>
        </p:nvCxnSpPr>
        <p:spPr>
          <a:xfrm>
            <a:off x="3412490" y="3242650"/>
            <a:ext cx="901873" cy="102557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88C7B39D-96E5-7AD2-8165-E80076024B29}"/>
              </a:ext>
            </a:extLst>
          </p:cNvPr>
          <p:cNvCxnSpPr>
            <a:cxnSpLocks/>
          </p:cNvCxnSpPr>
          <p:nvPr/>
        </p:nvCxnSpPr>
        <p:spPr>
          <a:xfrm>
            <a:off x="3412490" y="3992904"/>
            <a:ext cx="901873" cy="27532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55056EE-DD9A-713E-A6F1-7E79544728CE}"/>
              </a:ext>
            </a:extLst>
          </p:cNvPr>
          <p:cNvCxnSpPr>
            <a:cxnSpLocks/>
          </p:cNvCxnSpPr>
          <p:nvPr/>
        </p:nvCxnSpPr>
        <p:spPr>
          <a:xfrm flipV="1">
            <a:off x="3412486" y="4268227"/>
            <a:ext cx="901877" cy="6865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6" name="Picture 6" descr="Business, clock, delivery, fast, move, time delivery, timing icon -  Download on Iconfinder">
            <a:extLst>
              <a:ext uri="{FF2B5EF4-FFF2-40B4-BE49-F238E27FC236}">
                <a16:creationId xmlns:a16="http://schemas.microsoft.com/office/drawing/2014/main" id="{0BF1E408-836D-A292-51F6-3E65D83687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9076" y="1710773"/>
            <a:ext cx="1533110" cy="15331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Petabyte - Tech-FAQ">
            <a:extLst>
              <a:ext uri="{FF2B5EF4-FFF2-40B4-BE49-F238E27FC236}">
                <a16:creationId xmlns:a16="http://schemas.microsoft.com/office/drawing/2014/main" id="{5CAD7A18-DBFB-CF84-052A-A2321E1B00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21954" y="1972825"/>
            <a:ext cx="1805153" cy="1181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11,765 Data Sources Icon Images, Stock Photos &amp; Vectors | Shutterstock">
            <a:extLst>
              <a:ext uri="{FF2B5EF4-FFF2-40B4-BE49-F238E27FC236}">
                <a16:creationId xmlns:a16="http://schemas.microsoft.com/office/drawing/2014/main" id="{65E79F11-4C8C-60D6-601B-91B2ED866E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035" t="13868" r="19098" b="19841"/>
          <a:stretch/>
        </p:blipFill>
        <p:spPr bwMode="auto">
          <a:xfrm>
            <a:off x="7322963" y="3263968"/>
            <a:ext cx="1917746" cy="228688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ata Integration Icon Images – Browse 14,109 Stock Photos, Vectors, and  Video | Adobe Stock">
            <a:extLst>
              <a:ext uri="{FF2B5EF4-FFF2-40B4-BE49-F238E27FC236}">
                <a16:creationId xmlns:a16="http://schemas.microsoft.com/office/drawing/2014/main" id="{73AFFEA0-0A32-2BF0-4267-EF4FB75F33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946" y="3172912"/>
            <a:ext cx="1915306" cy="191530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661FF19-2289-5F8F-B0C6-72E90405B9AD}"/>
              </a:ext>
            </a:extLst>
          </p:cNvPr>
          <p:cNvCxnSpPr>
            <a:cxnSpLocks/>
          </p:cNvCxnSpPr>
          <p:nvPr/>
        </p:nvCxnSpPr>
        <p:spPr>
          <a:xfrm flipH="1">
            <a:off x="6358532" y="4268227"/>
            <a:ext cx="1012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Close outline">
            <a:extLst>
              <a:ext uri="{FF2B5EF4-FFF2-40B4-BE49-F238E27FC236}">
                <a16:creationId xmlns:a16="http://schemas.microsoft.com/office/drawing/2014/main" id="{3F3C8309-CB8D-69B1-AA70-254F1EBE2A5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20656" y="4832133"/>
            <a:ext cx="1537876" cy="1537876"/>
          </a:xfrm>
          <a:prstGeom prst="rect">
            <a:avLst/>
          </a:prstGeom>
        </p:spPr>
      </p:pic>
      <p:pic>
        <p:nvPicPr>
          <p:cNvPr id="16" name="Picture 12" descr="Approximately Equal Icons - Free SVG &amp; PNG Approximately Equal Images -  Noun Project">
            <a:extLst>
              <a:ext uri="{FF2B5EF4-FFF2-40B4-BE49-F238E27FC236}">
                <a16:creationId xmlns:a16="http://schemas.microsoft.com/office/drawing/2014/main" id="{ED0D4F80-17E8-490E-4D60-1689513A26E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65856" y="3568124"/>
            <a:ext cx="1678567" cy="167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205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774F3-E56F-E942-8448-436CD3CA97B0}"/>
              </a:ext>
            </a:extLst>
          </p:cNvPr>
          <p:cNvSpPr>
            <a:spLocks noGrp="1"/>
          </p:cNvSpPr>
          <p:nvPr>
            <p:ph type="title"/>
          </p:nvPr>
        </p:nvSpPr>
        <p:spPr>
          <a:xfrm>
            <a:off x="647145" y="-28717"/>
            <a:ext cx="10515600" cy="1325563"/>
          </a:xfrm>
        </p:spPr>
        <p:txBody>
          <a:bodyPr/>
          <a:lstStyle/>
          <a:p>
            <a:r>
              <a:rPr lang="en-US" b="1" dirty="0"/>
              <a:t>Knowledge Discovery</a:t>
            </a:r>
          </a:p>
        </p:txBody>
      </p:sp>
      <p:pic>
        <p:nvPicPr>
          <p:cNvPr id="5" name="Content Placeholder 4" descr="Shape&#10;&#10;Description automatically generated with low confidence">
            <a:extLst>
              <a:ext uri="{FF2B5EF4-FFF2-40B4-BE49-F238E27FC236}">
                <a16:creationId xmlns:a16="http://schemas.microsoft.com/office/drawing/2014/main" id="{8718BABB-E8B6-0D4A-B399-0092AFEF87ED}"/>
              </a:ext>
            </a:extLst>
          </p:cNvPr>
          <p:cNvPicPr>
            <a:picLocks noGrp="1" noChangeAspect="1"/>
          </p:cNvPicPr>
          <p:nvPr>
            <p:ph idx="1"/>
          </p:nvPr>
        </p:nvPicPr>
        <p:blipFill>
          <a:blip r:embed="rId3"/>
          <a:stretch>
            <a:fillRect/>
          </a:stretch>
        </p:blipFill>
        <p:spPr>
          <a:xfrm>
            <a:off x="561363" y="2615050"/>
            <a:ext cx="1325564" cy="1325564"/>
          </a:xfrm>
        </p:spPr>
      </p:pic>
      <p:grpSp>
        <p:nvGrpSpPr>
          <p:cNvPr id="91" name="Group 90">
            <a:extLst>
              <a:ext uri="{FF2B5EF4-FFF2-40B4-BE49-F238E27FC236}">
                <a16:creationId xmlns:a16="http://schemas.microsoft.com/office/drawing/2014/main" id="{B42CE6CA-4AE8-3541-A867-B14956E920F4}"/>
              </a:ext>
            </a:extLst>
          </p:cNvPr>
          <p:cNvGrpSpPr/>
          <p:nvPr/>
        </p:nvGrpSpPr>
        <p:grpSpPr>
          <a:xfrm>
            <a:off x="900984" y="1145221"/>
            <a:ext cx="10627573" cy="3624327"/>
            <a:chOff x="833749" y="1293139"/>
            <a:chExt cx="10627573" cy="3624327"/>
          </a:xfrm>
        </p:grpSpPr>
        <p:pic>
          <p:nvPicPr>
            <p:cNvPr id="7" name="Picture 6" descr="Text&#10;&#10;Description automatically generated with low confidence">
              <a:extLst>
                <a:ext uri="{FF2B5EF4-FFF2-40B4-BE49-F238E27FC236}">
                  <a16:creationId xmlns:a16="http://schemas.microsoft.com/office/drawing/2014/main" id="{5FEC6573-DE13-6C4D-A62D-6BC55DFCE5B6}"/>
                </a:ext>
              </a:extLst>
            </p:cNvPr>
            <p:cNvPicPr>
              <a:picLocks noChangeAspect="1"/>
            </p:cNvPicPr>
            <p:nvPr/>
          </p:nvPicPr>
          <p:blipFill>
            <a:blip r:embed="rId4"/>
            <a:stretch>
              <a:fillRect/>
            </a:stretch>
          </p:blipFill>
          <p:spPr>
            <a:xfrm>
              <a:off x="833749" y="1629315"/>
              <a:ext cx="785849" cy="991667"/>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19CF1E89-37A1-384E-8DDB-44F4D5AC6C0F}"/>
                </a:ext>
              </a:extLst>
            </p:cNvPr>
            <p:cNvPicPr>
              <a:picLocks noChangeAspect="1"/>
            </p:cNvPicPr>
            <p:nvPr/>
          </p:nvPicPr>
          <p:blipFill>
            <a:blip r:embed="rId5"/>
            <a:stretch>
              <a:fillRect/>
            </a:stretch>
          </p:blipFill>
          <p:spPr>
            <a:xfrm>
              <a:off x="881750" y="4346739"/>
              <a:ext cx="570727" cy="570727"/>
            </a:xfrm>
            <a:prstGeom prst="rect">
              <a:avLst/>
            </a:prstGeom>
          </p:spPr>
        </p:pic>
        <p:pic>
          <p:nvPicPr>
            <p:cNvPr id="11" name="Picture 10">
              <a:extLst>
                <a:ext uri="{FF2B5EF4-FFF2-40B4-BE49-F238E27FC236}">
                  <a16:creationId xmlns:a16="http://schemas.microsoft.com/office/drawing/2014/main" id="{837B1AC3-2FB6-FF4D-BD2A-DDB5934A26C0}"/>
                </a:ext>
              </a:extLst>
            </p:cNvPr>
            <p:cNvPicPr>
              <a:picLocks noChangeAspect="1"/>
            </p:cNvPicPr>
            <p:nvPr/>
          </p:nvPicPr>
          <p:blipFill>
            <a:blip r:embed="rId6"/>
            <a:stretch>
              <a:fillRect/>
            </a:stretch>
          </p:blipFill>
          <p:spPr>
            <a:xfrm>
              <a:off x="907574" y="2623631"/>
              <a:ext cx="461274" cy="461274"/>
            </a:xfrm>
            <a:prstGeom prst="rect">
              <a:avLst/>
            </a:prstGeom>
          </p:spPr>
        </p:pic>
        <p:pic>
          <p:nvPicPr>
            <p:cNvPr id="12" name="Picture 11">
              <a:extLst>
                <a:ext uri="{FF2B5EF4-FFF2-40B4-BE49-F238E27FC236}">
                  <a16:creationId xmlns:a16="http://schemas.microsoft.com/office/drawing/2014/main" id="{FA8CBEEA-47F2-C542-A9D3-D63486382B03}"/>
                </a:ext>
              </a:extLst>
            </p:cNvPr>
            <p:cNvPicPr>
              <a:picLocks noChangeAspect="1"/>
            </p:cNvPicPr>
            <p:nvPr/>
          </p:nvPicPr>
          <p:blipFill>
            <a:blip r:embed="rId6"/>
            <a:stretch>
              <a:fillRect/>
            </a:stretch>
          </p:blipFill>
          <p:spPr>
            <a:xfrm>
              <a:off x="904539" y="3835363"/>
              <a:ext cx="461274" cy="461274"/>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1CC939BF-A131-B046-8578-6C181A806477}"/>
                </a:ext>
              </a:extLst>
            </p:cNvPr>
            <p:cNvPicPr>
              <a:picLocks noChangeAspect="1"/>
            </p:cNvPicPr>
            <p:nvPr/>
          </p:nvPicPr>
          <p:blipFill>
            <a:blip r:embed="rId7"/>
            <a:stretch>
              <a:fillRect/>
            </a:stretch>
          </p:blipFill>
          <p:spPr>
            <a:xfrm>
              <a:off x="3133793" y="2681874"/>
              <a:ext cx="1592281" cy="1592281"/>
            </a:xfrm>
            <a:prstGeom prst="rect">
              <a:avLst/>
            </a:prstGeom>
          </p:spPr>
        </p:pic>
        <p:cxnSp>
          <p:nvCxnSpPr>
            <p:cNvPr id="18" name="Straight Arrow Connector 17">
              <a:extLst>
                <a:ext uri="{FF2B5EF4-FFF2-40B4-BE49-F238E27FC236}">
                  <a16:creationId xmlns:a16="http://schemas.microsoft.com/office/drawing/2014/main" id="{7064BA25-98F6-3440-BF86-64B22714D482}"/>
                </a:ext>
              </a:extLst>
            </p:cNvPr>
            <p:cNvCxnSpPr>
              <a:cxnSpLocks/>
            </p:cNvCxnSpPr>
            <p:nvPr/>
          </p:nvCxnSpPr>
          <p:spPr>
            <a:xfrm>
              <a:off x="1758299" y="2164678"/>
              <a:ext cx="1422175" cy="1186005"/>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D55F160F-EAF6-1447-83CB-3EAEC18F01FB}"/>
                </a:ext>
              </a:extLst>
            </p:cNvPr>
            <p:cNvCxnSpPr>
              <a:cxnSpLocks/>
              <a:stCxn id="9" idx="3"/>
            </p:cNvCxnSpPr>
            <p:nvPr/>
          </p:nvCxnSpPr>
          <p:spPr>
            <a:xfrm flipV="1">
              <a:off x="1452477" y="3633625"/>
              <a:ext cx="1693077" cy="998478"/>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684DB8E-6A07-674C-AB54-DD5CF5AEF858}"/>
                </a:ext>
              </a:extLst>
            </p:cNvPr>
            <p:cNvCxnSpPr>
              <a:cxnSpLocks/>
              <a:stCxn id="5" idx="3"/>
            </p:cNvCxnSpPr>
            <p:nvPr/>
          </p:nvCxnSpPr>
          <p:spPr>
            <a:xfrm>
              <a:off x="1819692" y="3425750"/>
              <a:ext cx="1360782" cy="66919"/>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pic>
          <p:nvPicPr>
            <p:cNvPr id="4" name="Picture 3" descr="Shape&#10;&#10;Description automatically generated with low confidence">
              <a:extLst>
                <a:ext uri="{FF2B5EF4-FFF2-40B4-BE49-F238E27FC236}">
                  <a16:creationId xmlns:a16="http://schemas.microsoft.com/office/drawing/2014/main" id="{1C6ED546-83FC-E845-89A3-320B8BB66886}"/>
                </a:ext>
              </a:extLst>
            </p:cNvPr>
            <p:cNvPicPr>
              <a:picLocks noChangeAspect="1"/>
            </p:cNvPicPr>
            <p:nvPr/>
          </p:nvPicPr>
          <p:blipFill>
            <a:blip r:embed="rId8"/>
            <a:stretch>
              <a:fillRect/>
            </a:stretch>
          </p:blipFill>
          <p:spPr>
            <a:xfrm>
              <a:off x="8180367" y="1866326"/>
              <a:ext cx="1592281" cy="1592281"/>
            </a:xfrm>
            <a:prstGeom prst="rect">
              <a:avLst/>
            </a:prstGeom>
          </p:spPr>
        </p:pic>
        <p:cxnSp>
          <p:nvCxnSpPr>
            <p:cNvPr id="24" name="Straight Arrow Connector 23">
              <a:extLst>
                <a:ext uri="{FF2B5EF4-FFF2-40B4-BE49-F238E27FC236}">
                  <a16:creationId xmlns:a16="http://schemas.microsoft.com/office/drawing/2014/main" id="{B4AA3320-DED4-5749-AA6A-F696E1B6BF02}"/>
                </a:ext>
              </a:extLst>
            </p:cNvPr>
            <p:cNvCxnSpPr>
              <a:cxnSpLocks/>
              <a:stCxn id="16" idx="3"/>
            </p:cNvCxnSpPr>
            <p:nvPr/>
          </p:nvCxnSpPr>
          <p:spPr>
            <a:xfrm flipV="1">
              <a:off x="4726074" y="3478014"/>
              <a:ext cx="1111636" cy="1"/>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pic>
          <p:nvPicPr>
            <p:cNvPr id="25" name="Picture 24" descr="A picture containing night sky&#10;&#10;Description automatically generated">
              <a:extLst>
                <a:ext uri="{FF2B5EF4-FFF2-40B4-BE49-F238E27FC236}">
                  <a16:creationId xmlns:a16="http://schemas.microsoft.com/office/drawing/2014/main" id="{E2C89E3B-CA69-0F4F-B0DB-6FD948AB60F0}"/>
                </a:ext>
              </a:extLst>
            </p:cNvPr>
            <p:cNvPicPr>
              <a:picLocks noChangeAspect="1"/>
            </p:cNvPicPr>
            <p:nvPr/>
          </p:nvPicPr>
          <p:blipFill>
            <a:blip r:embed="rId9"/>
            <a:stretch>
              <a:fillRect/>
            </a:stretch>
          </p:blipFill>
          <p:spPr>
            <a:xfrm>
              <a:off x="10869718" y="3222700"/>
              <a:ext cx="536386" cy="536386"/>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1D838399-F001-1748-A8C9-A46662C7EA5A}"/>
                </a:ext>
              </a:extLst>
            </p:cNvPr>
            <p:cNvPicPr>
              <a:picLocks noChangeAspect="1"/>
            </p:cNvPicPr>
            <p:nvPr/>
          </p:nvPicPr>
          <p:blipFill>
            <a:blip r:embed="rId10"/>
            <a:stretch>
              <a:fillRect/>
            </a:stretch>
          </p:blipFill>
          <p:spPr>
            <a:xfrm>
              <a:off x="10892768" y="3809966"/>
              <a:ext cx="536386" cy="536386"/>
            </a:xfrm>
            <a:prstGeom prst="rect">
              <a:avLst/>
            </a:prstGeom>
          </p:spPr>
        </p:pic>
        <p:pic>
          <p:nvPicPr>
            <p:cNvPr id="26" name="Picture 25" descr="Shape&#10;&#10;Description automatically generated with low confidence">
              <a:extLst>
                <a:ext uri="{FF2B5EF4-FFF2-40B4-BE49-F238E27FC236}">
                  <a16:creationId xmlns:a16="http://schemas.microsoft.com/office/drawing/2014/main" id="{BB25775F-9FB2-DD4B-9D18-8EB80A1449F8}"/>
                </a:ext>
              </a:extLst>
            </p:cNvPr>
            <p:cNvPicPr>
              <a:picLocks noChangeAspect="1"/>
            </p:cNvPicPr>
            <p:nvPr/>
          </p:nvPicPr>
          <p:blipFill>
            <a:blip r:embed="rId5"/>
            <a:stretch>
              <a:fillRect/>
            </a:stretch>
          </p:blipFill>
          <p:spPr>
            <a:xfrm>
              <a:off x="10799282" y="2765580"/>
              <a:ext cx="354195" cy="354195"/>
            </a:xfrm>
            <a:prstGeom prst="rect">
              <a:avLst/>
            </a:prstGeom>
          </p:spPr>
        </p:pic>
        <p:pic>
          <p:nvPicPr>
            <p:cNvPr id="28" name="Picture 27" descr="Shape&#10;&#10;Description automatically generated with low confidence">
              <a:extLst>
                <a:ext uri="{FF2B5EF4-FFF2-40B4-BE49-F238E27FC236}">
                  <a16:creationId xmlns:a16="http://schemas.microsoft.com/office/drawing/2014/main" id="{8D75689D-C045-3846-9D80-5AF560E9C0BA}"/>
                </a:ext>
              </a:extLst>
            </p:cNvPr>
            <p:cNvPicPr>
              <a:picLocks noChangeAspect="1"/>
            </p:cNvPicPr>
            <p:nvPr/>
          </p:nvPicPr>
          <p:blipFill>
            <a:blip r:embed="rId5"/>
            <a:stretch>
              <a:fillRect/>
            </a:stretch>
          </p:blipFill>
          <p:spPr>
            <a:xfrm>
              <a:off x="11107127" y="2765579"/>
              <a:ext cx="354195" cy="354195"/>
            </a:xfrm>
            <a:prstGeom prst="rect">
              <a:avLst/>
            </a:prstGeom>
          </p:spPr>
        </p:pic>
        <p:pic>
          <p:nvPicPr>
            <p:cNvPr id="29" name="Picture 28" descr="Icon&#10;&#10;Description automatically generated">
              <a:extLst>
                <a:ext uri="{FF2B5EF4-FFF2-40B4-BE49-F238E27FC236}">
                  <a16:creationId xmlns:a16="http://schemas.microsoft.com/office/drawing/2014/main" id="{7C28DC63-7952-4444-9F0C-0C88C409CF85}"/>
                </a:ext>
              </a:extLst>
            </p:cNvPr>
            <p:cNvPicPr>
              <a:picLocks noChangeAspect="1"/>
            </p:cNvPicPr>
            <p:nvPr/>
          </p:nvPicPr>
          <p:blipFill>
            <a:blip r:embed="rId11"/>
            <a:stretch>
              <a:fillRect/>
            </a:stretch>
          </p:blipFill>
          <p:spPr>
            <a:xfrm>
              <a:off x="2167961" y="1972339"/>
              <a:ext cx="387708" cy="476069"/>
            </a:xfrm>
            <a:prstGeom prst="rect">
              <a:avLst/>
            </a:prstGeom>
          </p:spPr>
        </p:pic>
        <p:pic>
          <p:nvPicPr>
            <p:cNvPr id="31" name="Picture 30" descr="Icon&#10;&#10;Description automatically generated">
              <a:extLst>
                <a:ext uri="{FF2B5EF4-FFF2-40B4-BE49-F238E27FC236}">
                  <a16:creationId xmlns:a16="http://schemas.microsoft.com/office/drawing/2014/main" id="{CD8CE086-7B67-D94B-A10B-CE0FEB2EF104}"/>
                </a:ext>
              </a:extLst>
            </p:cNvPr>
            <p:cNvPicPr>
              <a:picLocks noChangeAspect="1"/>
            </p:cNvPicPr>
            <p:nvPr/>
          </p:nvPicPr>
          <p:blipFill>
            <a:blip r:embed="rId12"/>
            <a:stretch>
              <a:fillRect/>
            </a:stretch>
          </p:blipFill>
          <p:spPr>
            <a:xfrm>
              <a:off x="6274387" y="3633625"/>
              <a:ext cx="1143001" cy="1102896"/>
            </a:xfrm>
            <a:prstGeom prst="rect">
              <a:avLst/>
            </a:prstGeom>
          </p:spPr>
        </p:pic>
        <p:pic>
          <p:nvPicPr>
            <p:cNvPr id="36" name="Picture 35" descr="Shape&#10;&#10;Description automatically generated with low confidence">
              <a:extLst>
                <a:ext uri="{FF2B5EF4-FFF2-40B4-BE49-F238E27FC236}">
                  <a16:creationId xmlns:a16="http://schemas.microsoft.com/office/drawing/2014/main" id="{51EDAF0C-69D6-DC4B-9F7B-06DEC6F858D5}"/>
                </a:ext>
              </a:extLst>
            </p:cNvPr>
            <p:cNvPicPr>
              <a:picLocks noChangeAspect="1"/>
            </p:cNvPicPr>
            <p:nvPr/>
          </p:nvPicPr>
          <p:blipFill>
            <a:blip r:embed="rId13"/>
            <a:stretch>
              <a:fillRect/>
            </a:stretch>
          </p:blipFill>
          <p:spPr>
            <a:xfrm>
              <a:off x="5841670" y="2649993"/>
              <a:ext cx="864297" cy="864297"/>
            </a:xfrm>
            <a:prstGeom prst="rect">
              <a:avLst/>
            </a:prstGeom>
          </p:spPr>
        </p:pic>
        <p:pic>
          <p:nvPicPr>
            <p:cNvPr id="38" name="Picture 37" descr="Graphical user interface&#10;&#10;Description automatically generated with medium confidence">
              <a:extLst>
                <a:ext uri="{FF2B5EF4-FFF2-40B4-BE49-F238E27FC236}">
                  <a16:creationId xmlns:a16="http://schemas.microsoft.com/office/drawing/2014/main" id="{82FF288B-C337-AF48-AFB4-87CD59B3F628}"/>
                </a:ext>
              </a:extLst>
            </p:cNvPr>
            <p:cNvPicPr>
              <a:picLocks noChangeAspect="1"/>
            </p:cNvPicPr>
            <p:nvPr/>
          </p:nvPicPr>
          <p:blipFill rotWithShape="1">
            <a:blip r:embed="rId14"/>
            <a:srcRect l="52941" t="9575" r="6320" b="14300"/>
            <a:stretch/>
          </p:blipFill>
          <p:spPr>
            <a:xfrm>
              <a:off x="7001475" y="2739449"/>
              <a:ext cx="635255" cy="657720"/>
            </a:xfrm>
            <a:prstGeom prst="rect">
              <a:avLst/>
            </a:prstGeom>
          </p:spPr>
        </p:pic>
        <p:cxnSp>
          <p:nvCxnSpPr>
            <p:cNvPr id="49" name="Elbow Connector 48">
              <a:extLst>
                <a:ext uri="{FF2B5EF4-FFF2-40B4-BE49-F238E27FC236}">
                  <a16:creationId xmlns:a16="http://schemas.microsoft.com/office/drawing/2014/main" id="{479D47D1-898C-744C-8B1E-E25484F9225C}"/>
                </a:ext>
              </a:extLst>
            </p:cNvPr>
            <p:cNvCxnSpPr>
              <a:cxnSpLocks/>
            </p:cNvCxnSpPr>
            <p:nvPr/>
          </p:nvCxnSpPr>
          <p:spPr>
            <a:xfrm flipV="1">
              <a:off x="6096000" y="1317812"/>
              <a:ext cx="2362200" cy="1212846"/>
            </a:xfrm>
            <a:prstGeom prst="bentConnector3">
              <a:avLst>
                <a:gd name="adj1" fmla="val 1044"/>
              </a:avLst>
            </a:prstGeom>
            <a:ln w="38100"/>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513917C-02C0-9547-A5E3-A15F63D66F71}"/>
                </a:ext>
              </a:extLst>
            </p:cNvPr>
            <p:cNvCxnSpPr/>
            <p:nvPr/>
          </p:nvCxnSpPr>
          <p:spPr>
            <a:xfrm>
              <a:off x="8458200" y="1293139"/>
              <a:ext cx="0" cy="5485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9BB0EB3F-4056-A24A-AC78-907C5D3D8223}"/>
                </a:ext>
              </a:extLst>
            </p:cNvPr>
            <p:cNvCxnSpPr>
              <a:cxnSpLocks/>
              <a:stCxn id="31" idx="0"/>
            </p:cNvCxnSpPr>
            <p:nvPr/>
          </p:nvCxnSpPr>
          <p:spPr>
            <a:xfrm rot="5400000" flipH="1" flipV="1">
              <a:off x="6858058" y="1515177"/>
              <a:ext cx="2106279" cy="2130619"/>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4430264-873F-B84C-B4BB-192D1E671596}"/>
                </a:ext>
              </a:extLst>
            </p:cNvPr>
            <p:cNvCxnSpPr>
              <a:cxnSpLocks/>
              <a:endCxn id="4" idx="0"/>
            </p:cNvCxnSpPr>
            <p:nvPr/>
          </p:nvCxnSpPr>
          <p:spPr>
            <a:xfrm>
              <a:off x="8962703" y="1527344"/>
              <a:ext cx="13805" cy="3389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3644A75-A01A-1A4B-B9F7-EC98F4B02024}"/>
                </a:ext>
              </a:extLst>
            </p:cNvPr>
            <p:cNvCxnSpPr>
              <a:cxnSpLocks/>
              <a:stCxn id="38" idx="0"/>
            </p:cNvCxnSpPr>
            <p:nvPr/>
          </p:nvCxnSpPr>
          <p:spPr>
            <a:xfrm rot="5400000" flipH="1" flipV="1">
              <a:off x="7812852" y="1135566"/>
              <a:ext cx="1110134" cy="2097632"/>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0CBAF93-807F-A444-AFD1-3DB270471094}"/>
                </a:ext>
              </a:extLst>
            </p:cNvPr>
            <p:cNvCxnSpPr>
              <a:cxnSpLocks/>
            </p:cNvCxnSpPr>
            <p:nvPr/>
          </p:nvCxnSpPr>
          <p:spPr>
            <a:xfrm>
              <a:off x="9416735" y="1623168"/>
              <a:ext cx="0" cy="2576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1DACD882-A54C-FC4E-BDA1-AE48180D7D2A}"/>
                </a:ext>
              </a:extLst>
            </p:cNvPr>
            <p:cNvCxnSpPr>
              <a:cxnSpLocks/>
            </p:cNvCxnSpPr>
            <p:nvPr/>
          </p:nvCxnSpPr>
          <p:spPr>
            <a:xfrm>
              <a:off x="8976507" y="3595581"/>
              <a:ext cx="1830477" cy="163505"/>
            </a:xfrm>
            <a:prstGeom prst="bentConnector3">
              <a:avLst>
                <a:gd name="adj1" fmla="val 1515"/>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D78D81BE-AA1D-EE42-B7F2-F387082A601F}"/>
              </a:ext>
            </a:extLst>
          </p:cNvPr>
          <p:cNvSpPr txBox="1"/>
          <p:nvPr/>
        </p:nvSpPr>
        <p:spPr>
          <a:xfrm>
            <a:off x="306631" y="4474935"/>
            <a:ext cx="3410622" cy="2062103"/>
          </a:xfrm>
          <a:prstGeom prst="rect">
            <a:avLst/>
          </a:prstGeom>
          <a:noFill/>
        </p:spPr>
        <p:txBody>
          <a:bodyPr wrap="square" rtlCol="0">
            <a:spAutoFit/>
          </a:bodyPr>
          <a:lstStyle/>
          <a:p>
            <a:pPr algn="ctr"/>
            <a:r>
              <a:rPr lang="en-US" sz="2800" b="1" dirty="0"/>
              <a:t>①</a:t>
            </a:r>
          </a:p>
          <a:p>
            <a:pPr algn="ctr"/>
            <a:r>
              <a:rPr lang="en-US" sz="2000" dirty="0"/>
              <a:t>Capture Streaming Data;</a:t>
            </a:r>
          </a:p>
          <a:p>
            <a:pPr algn="ctr"/>
            <a:r>
              <a:rPr lang="en-US" sz="2000" dirty="0"/>
              <a:t>Pre-processing; Convert to MP4, txt; Store in Postgres</a:t>
            </a:r>
          </a:p>
          <a:p>
            <a:pPr algn="ctr"/>
            <a:r>
              <a:rPr lang="en-US" sz="2000" b="1" dirty="0"/>
              <a:t>(Data Capture and Data Storage)</a:t>
            </a:r>
          </a:p>
        </p:txBody>
      </p:sp>
      <p:sp>
        <p:nvSpPr>
          <p:cNvPr id="98" name="TextBox 97">
            <a:extLst>
              <a:ext uri="{FF2B5EF4-FFF2-40B4-BE49-F238E27FC236}">
                <a16:creationId xmlns:a16="http://schemas.microsoft.com/office/drawing/2014/main" id="{4DA7C253-F605-6F47-BF14-C09BED0AA68A}"/>
              </a:ext>
            </a:extLst>
          </p:cNvPr>
          <p:cNvSpPr txBox="1"/>
          <p:nvPr/>
        </p:nvSpPr>
        <p:spPr>
          <a:xfrm>
            <a:off x="4221717" y="4489099"/>
            <a:ext cx="2619780" cy="1754326"/>
          </a:xfrm>
          <a:prstGeom prst="rect">
            <a:avLst/>
          </a:prstGeom>
          <a:noFill/>
        </p:spPr>
        <p:txBody>
          <a:bodyPr wrap="square" rtlCol="0">
            <a:spAutoFit/>
          </a:bodyPr>
          <a:lstStyle/>
          <a:p>
            <a:pPr algn="ctr"/>
            <a:r>
              <a:rPr lang="en-US" sz="2800" b="1" dirty="0"/>
              <a:t>②</a:t>
            </a:r>
          </a:p>
          <a:p>
            <a:pPr algn="ctr"/>
            <a:r>
              <a:rPr lang="en-US" sz="2000" dirty="0"/>
              <a:t>Run ML and heuristic models on </a:t>
            </a:r>
          </a:p>
          <a:p>
            <a:pPr algn="ctr"/>
            <a:r>
              <a:rPr lang="en-US" sz="2000" dirty="0"/>
              <a:t>video, text and tweets</a:t>
            </a:r>
          </a:p>
          <a:p>
            <a:pPr algn="ctr"/>
            <a:r>
              <a:rPr lang="en-US" sz="2000" b="1" dirty="0"/>
              <a:t>(Feature Identification)</a:t>
            </a:r>
          </a:p>
        </p:txBody>
      </p:sp>
      <p:sp>
        <p:nvSpPr>
          <p:cNvPr id="99" name="TextBox 98">
            <a:extLst>
              <a:ext uri="{FF2B5EF4-FFF2-40B4-BE49-F238E27FC236}">
                <a16:creationId xmlns:a16="http://schemas.microsoft.com/office/drawing/2014/main" id="{3B1768DC-F81C-CE49-8C24-3284B085E565}"/>
              </a:ext>
            </a:extLst>
          </p:cNvPr>
          <p:cNvSpPr txBox="1"/>
          <p:nvPr/>
        </p:nvSpPr>
        <p:spPr>
          <a:xfrm>
            <a:off x="7164859" y="4488120"/>
            <a:ext cx="2619780" cy="2062103"/>
          </a:xfrm>
          <a:prstGeom prst="rect">
            <a:avLst/>
          </a:prstGeom>
          <a:noFill/>
        </p:spPr>
        <p:txBody>
          <a:bodyPr wrap="square" rtlCol="0">
            <a:spAutoFit/>
          </a:bodyPr>
          <a:lstStyle/>
          <a:p>
            <a:pPr algn="ctr"/>
            <a:r>
              <a:rPr lang="en-US" sz="2800" b="1" dirty="0"/>
              <a:t>③</a:t>
            </a:r>
          </a:p>
          <a:p>
            <a:pPr algn="ctr"/>
            <a:r>
              <a:rPr lang="en-US" sz="2000" dirty="0"/>
              <a:t>Create Query from User Requirement with DDL and return JOIN results</a:t>
            </a:r>
          </a:p>
          <a:p>
            <a:pPr algn="ctr"/>
            <a:r>
              <a:rPr lang="en-US" sz="2000" b="1" dirty="0"/>
              <a:t>(Data Fusion)</a:t>
            </a:r>
          </a:p>
        </p:txBody>
      </p:sp>
      <p:pic>
        <p:nvPicPr>
          <p:cNvPr id="101" name="Graphic 100" descr="User with solid fill">
            <a:extLst>
              <a:ext uri="{FF2B5EF4-FFF2-40B4-BE49-F238E27FC236}">
                <a16:creationId xmlns:a16="http://schemas.microsoft.com/office/drawing/2014/main" id="{89D03C9C-2333-AD49-BC8B-ACFB4CC905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17019" y="136027"/>
            <a:ext cx="914400" cy="914400"/>
          </a:xfrm>
          <a:prstGeom prst="rect">
            <a:avLst/>
          </a:prstGeom>
        </p:spPr>
      </p:pic>
      <p:cxnSp>
        <p:nvCxnSpPr>
          <p:cNvPr id="102" name="Straight Arrow Connector 101">
            <a:extLst>
              <a:ext uri="{FF2B5EF4-FFF2-40B4-BE49-F238E27FC236}">
                <a16:creationId xmlns:a16="http://schemas.microsoft.com/office/drawing/2014/main" id="{BE4DE6DA-C507-D04A-AE00-C825F09C2DA2}"/>
              </a:ext>
            </a:extLst>
          </p:cNvPr>
          <p:cNvCxnSpPr>
            <a:cxnSpLocks/>
            <a:endCxn id="101" idx="2"/>
          </p:cNvCxnSpPr>
          <p:nvPr/>
        </p:nvCxnSpPr>
        <p:spPr>
          <a:xfrm flipH="1" flipV="1">
            <a:off x="10874219" y="1050427"/>
            <a:ext cx="353977" cy="1422637"/>
          </a:xfrm>
          <a:prstGeom prst="straightConnector1">
            <a:avLst/>
          </a:prstGeom>
          <a:ln w="4445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370B2DB6-BCDC-B548-AE3F-8362493BDCDB}"/>
              </a:ext>
            </a:extLst>
          </p:cNvPr>
          <p:cNvCxnSpPr>
            <a:cxnSpLocks/>
          </p:cNvCxnSpPr>
          <p:nvPr/>
        </p:nvCxnSpPr>
        <p:spPr>
          <a:xfrm flipH="1">
            <a:off x="9952273" y="1050426"/>
            <a:ext cx="794869" cy="966335"/>
          </a:xfrm>
          <a:prstGeom prst="straightConnector1">
            <a:avLst/>
          </a:prstGeom>
          <a:ln w="444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108" name="TextBox 107">
            <a:extLst>
              <a:ext uri="{FF2B5EF4-FFF2-40B4-BE49-F238E27FC236}">
                <a16:creationId xmlns:a16="http://schemas.microsoft.com/office/drawing/2014/main" id="{F72B70C4-9736-5E48-B374-C4682BD9F0E4}"/>
              </a:ext>
            </a:extLst>
          </p:cNvPr>
          <p:cNvSpPr txBox="1"/>
          <p:nvPr/>
        </p:nvSpPr>
        <p:spPr>
          <a:xfrm>
            <a:off x="10155721" y="4588603"/>
            <a:ext cx="2129981" cy="1754326"/>
          </a:xfrm>
          <a:prstGeom prst="rect">
            <a:avLst/>
          </a:prstGeom>
          <a:noFill/>
        </p:spPr>
        <p:txBody>
          <a:bodyPr wrap="square" rtlCol="0">
            <a:spAutoFit/>
          </a:bodyPr>
          <a:lstStyle/>
          <a:p>
            <a:pPr algn="ctr"/>
            <a:r>
              <a:rPr lang="en-US" sz="2800" b="1" dirty="0"/>
              <a:t>④</a:t>
            </a:r>
          </a:p>
          <a:p>
            <a:pPr algn="ctr"/>
            <a:r>
              <a:rPr lang="en-US" sz="2000" dirty="0"/>
              <a:t>Return relevant results to user’s examples</a:t>
            </a:r>
          </a:p>
          <a:p>
            <a:pPr algn="ctr"/>
            <a:r>
              <a:rPr lang="en-US" sz="2000" b="1" dirty="0"/>
              <a:t>(Data Retrieval)</a:t>
            </a:r>
          </a:p>
        </p:txBody>
      </p:sp>
    </p:spTree>
    <p:extLst>
      <p:ext uri="{BB962C8B-B14F-4D97-AF65-F5344CB8AC3E}">
        <p14:creationId xmlns:p14="http://schemas.microsoft.com/office/powerpoint/2010/main" val="973020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20C5E-E16B-3537-CD6D-D3A3C6BAB84D}"/>
              </a:ext>
            </a:extLst>
          </p:cNvPr>
          <p:cNvSpPr>
            <a:spLocks noGrp="1"/>
          </p:cNvSpPr>
          <p:nvPr>
            <p:ph type="title"/>
          </p:nvPr>
        </p:nvSpPr>
        <p:spPr>
          <a:xfrm>
            <a:off x="838200" y="136525"/>
            <a:ext cx="10515600" cy="1325563"/>
          </a:xfrm>
        </p:spPr>
        <p:txBody>
          <a:bodyPr/>
          <a:lstStyle/>
          <a:p>
            <a:r>
              <a:rPr lang="en-US" b="1" dirty="0"/>
              <a:t>Relevance Modeling and Data Fusion</a:t>
            </a:r>
          </a:p>
        </p:txBody>
      </p:sp>
      <p:sp>
        <p:nvSpPr>
          <p:cNvPr id="4" name="Slide Number Placeholder 5">
            <a:extLst>
              <a:ext uri="{FF2B5EF4-FFF2-40B4-BE49-F238E27FC236}">
                <a16:creationId xmlns:a16="http://schemas.microsoft.com/office/drawing/2014/main" id="{D444C1B4-58ED-E210-445A-F192562A6A49}"/>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A2F39E-E4DB-494E-AB40-38356C65078C}" type="slidenum">
              <a:rPr lang="en-US" smtClean="0">
                <a:solidFill>
                  <a:srgbClr val="000000">
                    <a:lumMod val="50000"/>
                    <a:lumOff val="50000"/>
                  </a:srgbClr>
                </a:solidFill>
              </a:rPr>
              <a:pPr/>
              <a:t>12</a:t>
            </a:fld>
            <a:endParaRPr lang="en-US" dirty="0">
              <a:solidFill>
                <a:srgbClr val="000000">
                  <a:lumMod val="50000"/>
                  <a:lumOff val="50000"/>
                </a:srgbClr>
              </a:solidFill>
            </a:endParaRPr>
          </a:p>
        </p:txBody>
      </p:sp>
      <p:pic>
        <p:nvPicPr>
          <p:cNvPr id="5" name="Picture 4">
            <a:extLst>
              <a:ext uri="{FF2B5EF4-FFF2-40B4-BE49-F238E27FC236}">
                <a16:creationId xmlns:a16="http://schemas.microsoft.com/office/drawing/2014/main" id="{E3A5B628-6F22-70DD-80C4-A245EDCAB6E2}"/>
              </a:ext>
            </a:extLst>
          </p:cNvPr>
          <p:cNvPicPr>
            <a:picLocks noChangeAspect="1"/>
          </p:cNvPicPr>
          <p:nvPr/>
        </p:nvPicPr>
        <p:blipFill rotWithShape="1">
          <a:blip r:embed="rId3"/>
          <a:srcRect t="17255"/>
          <a:stretch/>
        </p:blipFill>
        <p:spPr>
          <a:xfrm>
            <a:off x="0" y="1183340"/>
            <a:ext cx="12192000" cy="5674659"/>
          </a:xfrm>
          <a:prstGeom prst="rect">
            <a:avLst/>
          </a:prstGeom>
        </p:spPr>
      </p:pic>
    </p:spTree>
    <p:extLst>
      <p:ext uri="{BB962C8B-B14F-4D97-AF65-F5344CB8AC3E}">
        <p14:creationId xmlns:p14="http://schemas.microsoft.com/office/powerpoint/2010/main" val="2196159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74332-B64F-A34B-9053-53C942FF58CD}"/>
              </a:ext>
            </a:extLst>
          </p:cNvPr>
          <p:cNvSpPr>
            <a:spLocks noGrp="1"/>
          </p:cNvSpPr>
          <p:nvPr>
            <p:ph type="title"/>
          </p:nvPr>
        </p:nvSpPr>
        <p:spPr/>
        <p:txBody>
          <a:bodyPr>
            <a:normAutofit/>
          </a:bodyPr>
          <a:lstStyle/>
          <a:p>
            <a:r>
              <a:rPr lang="en-US" sz="3600" dirty="0"/>
              <a:t>Challenge 4: Adaption to Open-world Novelties</a:t>
            </a:r>
          </a:p>
        </p:txBody>
      </p:sp>
      <p:grpSp>
        <p:nvGrpSpPr>
          <p:cNvPr id="25" name="Group 24">
            <a:extLst>
              <a:ext uri="{FF2B5EF4-FFF2-40B4-BE49-F238E27FC236}">
                <a16:creationId xmlns:a16="http://schemas.microsoft.com/office/drawing/2014/main" id="{26158622-2AFC-379C-B150-ACD66740BCA1}"/>
              </a:ext>
            </a:extLst>
          </p:cNvPr>
          <p:cNvGrpSpPr/>
          <p:nvPr/>
        </p:nvGrpSpPr>
        <p:grpSpPr>
          <a:xfrm>
            <a:off x="643445" y="2049517"/>
            <a:ext cx="5179782" cy="3610303"/>
            <a:chOff x="643445" y="2049517"/>
            <a:chExt cx="5179782" cy="3610303"/>
          </a:xfrm>
        </p:grpSpPr>
        <p:pic>
          <p:nvPicPr>
            <p:cNvPr id="3074" name="Picture 2" descr="Federated learning - Wikipedia">
              <a:extLst>
                <a:ext uri="{FF2B5EF4-FFF2-40B4-BE49-F238E27FC236}">
                  <a16:creationId xmlns:a16="http://schemas.microsoft.com/office/drawing/2014/main" id="{06DFA152-EA57-5159-528F-656D79B48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45" y="2049517"/>
              <a:ext cx="5179782" cy="3610303"/>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Question Mark with solid fill">
              <a:extLst>
                <a:ext uri="{FF2B5EF4-FFF2-40B4-BE49-F238E27FC236}">
                  <a16:creationId xmlns:a16="http://schemas.microsoft.com/office/drawing/2014/main" id="{7AF70970-1211-D108-DBEF-8AD8C3056B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32325" y="3472169"/>
              <a:ext cx="402022" cy="402022"/>
            </a:xfrm>
            <a:prstGeom prst="rect">
              <a:avLst/>
            </a:prstGeom>
          </p:spPr>
        </p:pic>
        <p:pic>
          <p:nvPicPr>
            <p:cNvPr id="18" name="Graphic 17" descr="Question Mark with solid fill">
              <a:extLst>
                <a:ext uri="{FF2B5EF4-FFF2-40B4-BE49-F238E27FC236}">
                  <a16:creationId xmlns:a16="http://schemas.microsoft.com/office/drawing/2014/main" id="{2F8A8FF4-977D-5514-D95E-A63871AF3C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07486" y="3750703"/>
              <a:ext cx="402022" cy="402022"/>
            </a:xfrm>
            <a:prstGeom prst="rect">
              <a:avLst/>
            </a:prstGeom>
          </p:spPr>
        </p:pic>
      </p:grpSp>
      <p:pic>
        <p:nvPicPr>
          <p:cNvPr id="3078" name="Picture 6" descr="Complexity - Free miscellaneous icons">
            <a:extLst>
              <a:ext uri="{FF2B5EF4-FFF2-40B4-BE49-F238E27FC236}">
                <a16:creationId xmlns:a16="http://schemas.microsoft.com/office/drawing/2014/main" id="{9AAA66C3-A9EA-0946-9FF8-28CF9D274D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0357" y="2696987"/>
            <a:ext cx="1464025" cy="1464025"/>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29DA38C5-C5C2-D86D-5A4D-EE121BCF16DA}"/>
              </a:ext>
            </a:extLst>
          </p:cNvPr>
          <p:cNvGrpSpPr/>
          <p:nvPr/>
        </p:nvGrpSpPr>
        <p:grpSpPr>
          <a:xfrm>
            <a:off x="7005064" y="1504725"/>
            <a:ext cx="4537410" cy="2286881"/>
            <a:chOff x="7005064" y="1504725"/>
            <a:chExt cx="4537410" cy="2286881"/>
          </a:xfrm>
        </p:grpSpPr>
        <p:grpSp>
          <p:nvGrpSpPr>
            <p:cNvPr id="13" name="Group 12">
              <a:extLst>
                <a:ext uri="{FF2B5EF4-FFF2-40B4-BE49-F238E27FC236}">
                  <a16:creationId xmlns:a16="http://schemas.microsoft.com/office/drawing/2014/main" id="{396F1CEC-6CA8-2908-2F21-30561337E59C}"/>
                </a:ext>
              </a:extLst>
            </p:cNvPr>
            <p:cNvGrpSpPr/>
            <p:nvPr/>
          </p:nvGrpSpPr>
          <p:grpSpPr>
            <a:xfrm>
              <a:off x="7005064" y="1504725"/>
              <a:ext cx="4537410" cy="2286881"/>
              <a:chOff x="7005064" y="1504725"/>
              <a:chExt cx="4537410" cy="2286881"/>
            </a:xfrm>
          </p:grpSpPr>
          <p:pic>
            <p:nvPicPr>
              <p:cNvPr id="11" name="Picture 8" descr="Data Integration Icon Images – Browse 14,109 Stock Photos, Vectors, and  Video | Adobe Stock">
                <a:extLst>
                  <a:ext uri="{FF2B5EF4-FFF2-40B4-BE49-F238E27FC236}">
                    <a16:creationId xmlns:a16="http://schemas.microsoft.com/office/drawing/2014/main" id="{903BC737-D731-C088-76E3-3C9B720187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5064" y="1642950"/>
                <a:ext cx="1915306" cy="19153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11,765 Data Sources Icon Images, Stock Photos &amp; Vectors | Shutterstock">
                <a:extLst>
                  <a:ext uri="{FF2B5EF4-FFF2-40B4-BE49-F238E27FC236}">
                    <a16:creationId xmlns:a16="http://schemas.microsoft.com/office/drawing/2014/main" id="{B5A29DF3-1D19-9677-C89C-035C817996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035" t="13868" r="19098" b="19841"/>
              <a:stretch/>
            </p:blipFill>
            <p:spPr bwMode="auto">
              <a:xfrm>
                <a:off x="9624728" y="1504725"/>
                <a:ext cx="1917746" cy="228688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74CE5EE3-FB9E-BBD6-674E-84CAE878327E}"/>
                  </a:ext>
                </a:extLst>
              </p:cNvPr>
              <p:cNvCxnSpPr>
                <a:cxnSpLocks/>
              </p:cNvCxnSpPr>
              <p:nvPr/>
            </p:nvCxnSpPr>
            <p:spPr>
              <a:xfrm flipH="1">
                <a:off x="8765297" y="2600040"/>
                <a:ext cx="1012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pic>
          <p:nvPicPr>
            <p:cNvPr id="19" name="Graphic 18" descr="Question Mark with solid fill">
              <a:extLst>
                <a:ext uri="{FF2B5EF4-FFF2-40B4-BE49-F238E27FC236}">
                  <a16:creationId xmlns:a16="http://schemas.microsoft.com/office/drawing/2014/main" id="{603A06C9-5FAB-51CE-FDCD-E88C71B844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51778" y="1698570"/>
              <a:ext cx="402022" cy="402022"/>
            </a:xfrm>
            <a:prstGeom prst="rect">
              <a:avLst/>
            </a:prstGeom>
          </p:spPr>
        </p:pic>
      </p:grpSp>
      <p:grpSp>
        <p:nvGrpSpPr>
          <p:cNvPr id="21" name="Group 20">
            <a:extLst>
              <a:ext uri="{FF2B5EF4-FFF2-40B4-BE49-F238E27FC236}">
                <a16:creationId xmlns:a16="http://schemas.microsoft.com/office/drawing/2014/main" id="{FF89ED36-E197-96B3-A0D4-90BDDC2E35F7}"/>
              </a:ext>
            </a:extLst>
          </p:cNvPr>
          <p:cNvGrpSpPr/>
          <p:nvPr/>
        </p:nvGrpSpPr>
        <p:grpSpPr>
          <a:xfrm>
            <a:off x="8655133" y="4055680"/>
            <a:ext cx="2698667" cy="1915306"/>
            <a:chOff x="8165212" y="3860013"/>
            <a:chExt cx="2698667" cy="1915306"/>
          </a:xfrm>
        </p:grpSpPr>
        <p:pic>
          <p:nvPicPr>
            <p:cNvPr id="3082" name="Picture 10" descr="Machine learning object detection artificial Black and White Stock Photos &amp;  Images - Alamy">
              <a:extLst>
                <a:ext uri="{FF2B5EF4-FFF2-40B4-BE49-F238E27FC236}">
                  <a16:creationId xmlns:a16="http://schemas.microsoft.com/office/drawing/2014/main" id="{DE1A254A-E6B9-132B-BF90-A046588FB12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7127"/>
            <a:stretch/>
          </p:blipFill>
          <p:spPr bwMode="auto">
            <a:xfrm>
              <a:off x="8165212" y="3860013"/>
              <a:ext cx="1981596" cy="1915306"/>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D6CE7E40-86F5-4793-B6BF-F2D4544DD6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03322" y="4537387"/>
              <a:ext cx="560557" cy="560557"/>
            </a:xfrm>
            <a:prstGeom prst="rect">
              <a:avLst/>
            </a:prstGeom>
          </p:spPr>
        </p:pic>
      </p:grpSp>
      <p:cxnSp>
        <p:nvCxnSpPr>
          <p:cNvPr id="24" name="Straight Connector 23">
            <a:extLst>
              <a:ext uri="{FF2B5EF4-FFF2-40B4-BE49-F238E27FC236}">
                <a16:creationId xmlns:a16="http://schemas.microsoft.com/office/drawing/2014/main" id="{2CF6EEBE-7371-B5EB-19F6-4DDF6575AAE0}"/>
              </a:ext>
            </a:extLst>
          </p:cNvPr>
          <p:cNvCxnSpPr/>
          <p:nvPr/>
        </p:nvCxnSpPr>
        <p:spPr>
          <a:xfrm>
            <a:off x="7005064" y="1642950"/>
            <a:ext cx="0" cy="4328036"/>
          </a:xfrm>
          <a:prstGeom prst="line">
            <a:avLst/>
          </a:prstGeom>
          <a:ln w="508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5921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C29F-5E39-A04E-8541-83EA3B909997}"/>
              </a:ext>
            </a:extLst>
          </p:cNvPr>
          <p:cNvSpPr>
            <a:spLocks noGrp="1"/>
          </p:cNvSpPr>
          <p:nvPr>
            <p:ph type="title"/>
          </p:nvPr>
        </p:nvSpPr>
        <p:spPr/>
        <p:txBody>
          <a:bodyPr/>
          <a:lstStyle/>
          <a:p>
            <a:r>
              <a:rPr lang="en-US" dirty="0"/>
              <a:t>Novelty detection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083E09-9332-E043-98A6-076CC2A6D0F8}"/>
                  </a:ext>
                </a:extLst>
              </p:cNvPr>
              <p:cNvSpPr>
                <a:spLocks noGrp="1"/>
              </p:cNvSpPr>
              <p:nvPr>
                <p:ph idx="1"/>
              </p:nvPr>
            </p:nvSpPr>
            <p:spPr/>
            <p:txBody>
              <a:bodyPr>
                <a:normAutofit/>
              </a:bodyPr>
              <a:lstStyle/>
              <a:p>
                <a:r>
                  <a:rPr lang="en-US" b="1" i="1" dirty="0"/>
                  <a:t>Data information network </a:t>
                </a:r>
                <a:r>
                  <a:rPr lang="en-US" dirty="0"/>
                  <a:t>is used</a:t>
                </a:r>
                <a:r>
                  <a:rPr lang="en-US" b="1" i="1" dirty="0"/>
                  <a:t> </a:t>
                </a:r>
                <a:r>
                  <a:rPr lang="en-US" dirty="0"/>
                  <a:t>to detect the changes during post-novelty inference. </a:t>
                </a:r>
              </a:p>
              <a:p>
                <a:r>
                  <a:rPr lang="en-US" b="1" dirty="0"/>
                  <a:t>Novel Instance. </a:t>
                </a:r>
              </a:p>
              <a:p>
                <a:pPr lvl="1"/>
                <a:r>
                  <a:rPr lang="en-US" dirty="0"/>
                  <a:t>A test instance </a:t>
                </a:r>
                <a14:m>
                  <m:oMath xmlns:m="http://schemas.openxmlformats.org/officeDocument/2006/math">
                    <m:r>
                      <a:rPr lang="en-US" i="1" dirty="0" smtClean="0">
                        <a:latin typeface="Cambria Math" panose="02040503050406030204" pitchFamily="18" charset="0"/>
                      </a:rPr>
                      <m:t>𝑥</m:t>
                    </m:r>
                  </m:oMath>
                </a14:m>
                <a:r>
                  <a:rPr lang="en-US" dirty="0"/>
                  <a:t> is novel if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𝑉</m:t>
                        </m:r>
                      </m:e>
                      <m:sub>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𝑃</m:t>
                            </m:r>
                          </m:e>
                          <m:sub>
                            <m:r>
                              <a:rPr lang="en-US" i="1" dirty="0" err="1" smtClean="0">
                                <a:latin typeface="Cambria Math" panose="02040503050406030204" pitchFamily="18" charset="0"/>
                              </a:rPr>
                              <m:t>𝑡</m:t>
                            </m:r>
                            <m:r>
                              <a:rPr lang="en-US" i="1" dirty="0" smtClean="0">
                                <a:latin typeface="Cambria Math" panose="02040503050406030204" pitchFamily="18" charset="0"/>
                              </a:rPr>
                              <m:t>𝑟</m:t>
                            </m:r>
                            <m:r>
                              <a:rPr lang="en-US" b="0" i="1" dirty="0" smtClean="0">
                                <a:latin typeface="Cambria Math" panose="02040503050406030204" pitchFamily="18" charset="0"/>
                              </a:rPr>
                              <m:t>+</m:t>
                            </m:r>
                            <m:r>
                              <a:rPr lang="en-US" i="1" dirty="0" err="1" smtClean="0">
                                <a:latin typeface="Cambria Math" panose="02040503050406030204" pitchFamily="18" charset="0"/>
                              </a:rPr>
                              <m:t>𝑥</m:t>
                            </m:r>
                          </m:sub>
                        </m:sSub>
                      </m:sub>
                    </m:sSub>
                    <m:r>
                      <a:rPr lang="en-US" i="1" dirty="0" smtClean="0">
                        <a:latin typeface="Cambria Math" panose="02040503050406030204" pitchFamily="18" charset="0"/>
                      </a:rPr>
                      <m:t>, </m:t>
                    </m:r>
                    <m:r>
                      <a:rPr lang="en-US" i="1" dirty="0" smtClean="0">
                        <a:latin typeface="Cambria Math" panose="02040503050406030204" pitchFamily="18" charset="0"/>
                      </a:rPr>
                      <m:t>𝐸</m:t>
                    </m:r>
                    <m:r>
                      <a:rPr lang="en-US" i="1" dirty="0" smtClean="0">
                        <a:latin typeface="Cambria Math" panose="02040503050406030204" pitchFamily="18" charset="0"/>
                      </a:rPr>
                      <m:t>)</m:t>
                    </m:r>
                  </m:oMath>
                </a14:m>
                <a:r>
                  <a:rPr lang="en-US" dirty="0"/>
                  <a:t> is different from </a:t>
                </a:r>
                <a14:m>
                  <m:oMath xmlns:m="http://schemas.openxmlformats.org/officeDocument/2006/math">
                    <m:r>
                      <a:rPr lang="en-US" i="1" dirty="0" smtClean="0">
                        <a:latin typeface="Cambria Math" panose="02040503050406030204" pitchFamily="18" charset="0"/>
                      </a:rPr>
                      <m:t>𝐺</m:t>
                    </m:r>
                    <m:d>
                      <m:dPr>
                        <m:ctrlPr>
                          <a:rPr lang="en-US" i="1" dirty="0" smtClean="0">
                            <a:latin typeface="Cambria Math" panose="02040503050406030204" pitchFamily="18" charset="0"/>
                          </a:rPr>
                        </m:ctrlPr>
                      </m:dPr>
                      <m:e>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𝑉</m:t>
                            </m:r>
                          </m:e>
                          <m:sub>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𝑃</m:t>
                                </m:r>
                              </m:e>
                              <m:sub>
                                <m:r>
                                  <a:rPr lang="en-US" i="1" dirty="0" err="1" smtClean="0">
                                    <a:latin typeface="Cambria Math" panose="02040503050406030204" pitchFamily="18" charset="0"/>
                                  </a:rPr>
                                  <m:t>𝑡𝑟</m:t>
                                </m:r>
                              </m:sub>
                            </m:sSub>
                          </m:sub>
                        </m:sSub>
                        <m:r>
                          <a:rPr lang="en-US" i="1" dirty="0" smtClean="0">
                            <a:latin typeface="Cambria Math" panose="02040503050406030204" pitchFamily="18" charset="0"/>
                          </a:rPr>
                          <m:t> , </m:t>
                        </m:r>
                        <m:r>
                          <a:rPr lang="en-US" i="1" dirty="0" smtClean="0">
                            <a:latin typeface="Cambria Math" panose="02040503050406030204" pitchFamily="18" charset="0"/>
                          </a:rPr>
                          <m:t>𝐸</m:t>
                        </m:r>
                      </m:e>
                    </m:d>
                    <m:r>
                      <a:rPr lang="en-US" i="1" dirty="0" smtClean="0">
                        <a:latin typeface="Cambria Math" panose="02040503050406030204" pitchFamily="18" charset="0"/>
                      </a:rPr>
                      <m:t>. </m:t>
                    </m:r>
                  </m:oMath>
                </a14:m>
                <a:endParaRPr lang="en-US" dirty="0"/>
              </a:p>
              <a:p>
                <a:pPr lvl="1"/>
                <a:r>
                  <a:rPr lang="en-US" dirty="0"/>
                  <a:t>Considering a knowledge base for the weak features during training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𝑡𝑟</m:t>
                        </m:r>
                      </m:sub>
                    </m:sSub>
                  </m:oMath>
                </a14:m>
                <a:r>
                  <a:rPr lang="en-US" dirty="0"/>
                  <a:t>), if weak features are absent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𝑡𝑟</m:t>
                        </m:r>
                      </m:sub>
                    </m:sSub>
                  </m:oMath>
                </a14:m>
                <a:r>
                  <a:rPr lang="en-US" dirty="0"/>
                  <a:t> during testing, the instance is novel.</a:t>
                </a:r>
              </a:p>
            </p:txBody>
          </p:sp>
        </mc:Choice>
        <mc:Fallback xmlns="">
          <p:sp>
            <p:nvSpPr>
              <p:cNvPr id="3" name="Content Placeholder 2">
                <a:extLst>
                  <a:ext uri="{FF2B5EF4-FFF2-40B4-BE49-F238E27FC236}">
                    <a16:creationId xmlns:a16="http://schemas.microsoft.com/office/drawing/2014/main" id="{0E083E09-9332-E043-98A6-076CC2A6D0F8}"/>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A729FB5-2E91-3A47-B31A-0751CC118DB1}"/>
              </a:ext>
            </a:extLst>
          </p:cNvPr>
          <p:cNvPicPr>
            <a:picLocks noChangeAspect="1"/>
          </p:cNvPicPr>
          <p:nvPr/>
        </p:nvPicPr>
        <p:blipFill>
          <a:blip r:embed="rId4"/>
          <a:stretch>
            <a:fillRect/>
          </a:stretch>
        </p:blipFill>
        <p:spPr>
          <a:xfrm>
            <a:off x="2825890" y="4542524"/>
            <a:ext cx="6540220" cy="195035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F403F9-57B5-F244-A0DE-D2EB6ECD36E7}"/>
                  </a:ext>
                </a:extLst>
              </p:cNvPr>
              <p:cNvSpPr txBox="1"/>
              <p:nvPr/>
            </p:nvSpPr>
            <p:spPr>
              <a:xfrm>
                <a:off x="8780929" y="5317644"/>
                <a:ext cx="353879" cy="200055"/>
              </a:xfrm>
              <a:prstGeom prst="rect">
                <a:avLst/>
              </a:prstGeom>
              <a:noFill/>
            </p:spPr>
            <p:txBody>
              <a:bodyPr wrap="none" rtlCol="0">
                <a:spAutoFit/>
              </a:bodyPr>
              <a:lstStyle/>
              <a:p>
                <a:r>
                  <a:rPr lang="en-US" sz="700" dirty="0"/>
                  <a:t>(</a:t>
                </a:r>
                <a14:m>
                  <m:oMath xmlns:m="http://schemas.openxmlformats.org/officeDocument/2006/math">
                    <m:sSub>
                      <m:sSubPr>
                        <m:ctrlPr>
                          <a:rPr lang="en-US" sz="700" i="1" dirty="0" smtClean="0">
                            <a:latin typeface="Cambria Math" panose="02040503050406030204" pitchFamily="18" charset="0"/>
                          </a:rPr>
                        </m:ctrlPr>
                      </m:sSubPr>
                      <m:e>
                        <m:r>
                          <a:rPr lang="en-US" sz="700" i="1" dirty="0" smtClean="0">
                            <a:latin typeface="Cambria Math" panose="02040503050406030204" pitchFamily="18" charset="0"/>
                          </a:rPr>
                          <m:t>𝐴</m:t>
                        </m:r>
                      </m:e>
                      <m:sub>
                        <m:r>
                          <a:rPr lang="en-US" sz="700" i="1" dirty="0" smtClean="0">
                            <a:latin typeface="Cambria Math" panose="02040503050406030204" pitchFamily="18" charset="0"/>
                          </a:rPr>
                          <m:t>𝑇</m:t>
                        </m:r>
                      </m:sub>
                    </m:sSub>
                    <m:r>
                      <a:rPr lang="en-US" sz="700" b="0" i="1" dirty="0" smtClean="0">
                        <a:latin typeface="Cambria Math" panose="02040503050406030204" pitchFamily="18" charset="0"/>
                      </a:rPr>
                      <m:t>)</m:t>
                    </m:r>
                  </m:oMath>
                </a14:m>
                <a:endParaRPr lang="en-US" dirty="0"/>
              </a:p>
            </p:txBody>
          </p:sp>
        </mc:Choice>
        <mc:Fallback xmlns="">
          <p:sp>
            <p:nvSpPr>
              <p:cNvPr id="6" name="TextBox 5">
                <a:extLst>
                  <a:ext uri="{FF2B5EF4-FFF2-40B4-BE49-F238E27FC236}">
                    <a16:creationId xmlns:a16="http://schemas.microsoft.com/office/drawing/2014/main" id="{03F403F9-57B5-F244-A0DE-D2EB6ECD36E7}"/>
                  </a:ext>
                </a:extLst>
              </p:cNvPr>
              <p:cNvSpPr txBox="1">
                <a:spLocks noRot="1" noChangeAspect="1" noMove="1" noResize="1" noEditPoints="1" noAdjustHandles="1" noChangeArrowheads="1" noChangeShapeType="1" noTextEdit="1"/>
              </p:cNvSpPr>
              <p:nvPr/>
            </p:nvSpPr>
            <p:spPr>
              <a:xfrm>
                <a:off x="8780929" y="5317644"/>
                <a:ext cx="353879" cy="200055"/>
              </a:xfrm>
              <a:prstGeom prst="rect">
                <a:avLst/>
              </a:prstGeom>
              <a:blipFill>
                <a:blip r:embed="rId5"/>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31DAE42-D13E-6A44-9F3F-2AE0A67D7387}"/>
                  </a:ext>
                </a:extLst>
              </p:cNvPr>
              <p:cNvSpPr txBox="1"/>
              <p:nvPr/>
            </p:nvSpPr>
            <p:spPr>
              <a:xfrm>
                <a:off x="5356411" y="4542524"/>
                <a:ext cx="338234" cy="200055"/>
              </a:xfrm>
              <a:prstGeom prst="rect">
                <a:avLst/>
              </a:prstGeom>
              <a:noFill/>
            </p:spPr>
            <p:txBody>
              <a:bodyPr wrap="none" rtlCol="0">
                <a:spAutoFit/>
              </a:bodyPr>
              <a:lstStyle/>
              <a:p>
                <a:r>
                  <a:rPr lang="en-US" sz="700" dirty="0"/>
                  <a:t>(</a:t>
                </a:r>
                <a14:m>
                  <m:oMath xmlns:m="http://schemas.openxmlformats.org/officeDocument/2006/math">
                    <m:sSub>
                      <m:sSubPr>
                        <m:ctrlPr>
                          <a:rPr lang="en-US" sz="700" i="1" dirty="0" smtClean="0">
                            <a:latin typeface="Cambria Math" panose="02040503050406030204" pitchFamily="18" charset="0"/>
                          </a:rPr>
                        </m:ctrlPr>
                      </m:sSubPr>
                      <m:e>
                        <m:r>
                          <a:rPr lang="en-US" sz="700" b="0" i="1" dirty="0" smtClean="0">
                            <a:latin typeface="Cambria Math" panose="02040503050406030204" pitchFamily="18" charset="0"/>
                          </a:rPr>
                          <m:t>𝑥</m:t>
                        </m:r>
                      </m:e>
                      <m:sub>
                        <m:r>
                          <a:rPr lang="en-US" sz="700" b="0" i="1" dirty="0" smtClean="0">
                            <a:latin typeface="Cambria Math" panose="02040503050406030204" pitchFamily="18" charset="0"/>
                          </a:rPr>
                          <m:t>𝑣</m:t>
                        </m:r>
                      </m:sub>
                    </m:sSub>
                    <m:r>
                      <a:rPr lang="en-US" sz="700" b="0" i="1" dirty="0" smtClean="0">
                        <a:latin typeface="Cambria Math" panose="02040503050406030204" pitchFamily="18" charset="0"/>
                      </a:rPr>
                      <m:t>)</m:t>
                    </m:r>
                  </m:oMath>
                </a14:m>
                <a:endParaRPr lang="en-US" dirty="0"/>
              </a:p>
            </p:txBody>
          </p:sp>
        </mc:Choice>
        <mc:Fallback xmlns="">
          <p:sp>
            <p:nvSpPr>
              <p:cNvPr id="7" name="TextBox 6">
                <a:extLst>
                  <a:ext uri="{FF2B5EF4-FFF2-40B4-BE49-F238E27FC236}">
                    <a16:creationId xmlns:a16="http://schemas.microsoft.com/office/drawing/2014/main" id="{B31DAE42-D13E-6A44-9F3F-2AE0A67D7387}"/>
                  </a:ext>
                </a:extLst>
              </p:cNvPr>
              <p:cNvSpPr txBox="1">
                <a:spLocks noRot="1" noChangeAspect="1" noMove="1" noResize="1" noEditPoints="1" noAdjustHandles="1" noChangeArrowheads="1" noChangeShapeType="1" noTextEdit="1"/>
              </p:cNvSpPr>
              <p:nvPr/>
            </p:nvSpPr>
            <p:spPr>
              <a:xfrm>
                <a:off x="5356411" y="4542524"/>
                <a:ext cx="338234" cy="200055"/>
              </a:xfrm>
              <a:prstGeom prst="rect">
                <a:avLst/>
              </a:prstGeom>
              <a:blipFill>
                <a:blip r:embed="rId6"/>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E903AC3-85AA-3D44-88E5-A89419D0DF44}"/>
                  </a:ext>
                </a:extLst>
              </p:cNvPr>
              <p:cNvSpPr txBox="1"/>
              <p:nvPr/>
            </p:nvSpPr>
            <p:spPr>
              <a:xfrm>
                <a:off x="4500281" y="4542524"/>
                <a:ext cx="361509" cy="200055"/>
              </a:xfrm>
              <a:prstGeom prst="rect">
                <a:avLst/>
              </a:prstGeom>
              <a:noFill/>
            </p:spPr>
            <p:txBody>
              <a:bodyPr wrap="none" rtlCol="0">
                <a:spAutoFit/>
              </a:bodyPr>
              <a:lstStyle/>
              <a:p>
                <a:r>
                  <a:rPr lang="en-US" sz="700" dirty="0"/>
                  <a:t>(</a:t>
                </a:r>
                <a14:m>
                  <m:oMath xmlns:m="http://schemas.openxmlformats.org/officeDocument/2006/math">
                    <m:sSub>
                      <m:sSubPr>
                        <m:ctrlPr>
                          <a:rPr lang="en-US" sz="700" i="1" dirty="0" smtClean="0">
                            <a:latin typeface="Cambria Math" panose="02040503050406030204" pitchFamily="18" charset="0"/>
                          </a:rPr>
                        </m:ctrlPr>
                      </m:sSubPr>
                      <m:e>
                        <m:r>
                          <a:rPr lang="en-US" sz="700" b="0" i="1" dirty="0" smtClean="0">
                            <a:latin typeface="Cambria Math" panose="02040503050406030204" pitchFamily="18" charset="0"/>
                          </a:rPr>
                          <m:t>𝑥</m:t>
                        </m:r>
                      </m:e>
                      <m:sub>
                        <m:r>
                          <a:rPr lang="en-US" sz="700" b="0" i="1" dirty="0" smtClean="0">
                            <a:latin typeface="Cambria Math" panose="02040503050406030204" pitchFamily="18" charset="0"/>
                          </a:rPr>
                          <m:t>𝐷</m:t>
                        </m:r>
                      </m:sub>
                    </m:sSub>
                    <m:r>
                      <a:rPr lang="en-US" sz="700" b="0" i="1" dirty="0" smtClean="0">
                        <a:latin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id="{8E903AC3-85AA-3D44-88E5-A89419D0DF44}"/>
                  </a:ext>
                </a:extLst>
              </p:cNvPr>
              <p:cNvSpPr txBox="1">
                <a:spLocks noRot="1" noChangeAspect="1" noMove="1" noResize="1" noEditPoints="1" noAdjustHandles="1" noChangeArrowheads="1" noChangeShapeType="1" noTextEdit="1"/>
              </p:cNvSpPr>
              <p:nvPr/>
            </p:nvSpPr>
            <p:spPr>
              <a:xfrm>
                <a:off x="4500281" y="4542524"/>
                <a:ext cx="361509" cy="200055"/>
              </a:xfrm>
              <a:prstGeom prst="rect">
                <a:avLst/>
              </a:prstGeom>
              <a:blipFill>
                <a:blip r:embed="rId7"/>
                <a:stretch>
                  <a:fillRect b="-5882"/>
                </a:stretch>
              </a:blipFill>
            </p:spPr>
            <p:txBody>
              <a:bodyPr/>
              <a:lstStyle/>
              <a:p>
                <a:r>
                  <a:rPr lang="en-US">
                    <a:noFill/>
                  </a:rPr>
                  <a:t> </a:t>
                </a:r>
              </a:p>
            </p:txBody>
          </p:sp>
        </mc:Fallback>
      </mc:AlternateContent>
    </p:spTree>
    <p:extLst>
      <p:ext uri="{BB962C8B-B14F-4D97-AF65-F5344CB8AC3E}">
        <p14:creationId xmlns:p14="http://schemas.microsoft.com/office/powerpoint/2010/main" val="3656112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8">
            <a:extLst>
              <a:ext uri="{FF2B5EF4-FFF2-40B4-BE49-F238E27FC236}">
                <a16:creationId xmlns:a16="http://schemas.microsoft.com/office/drawing/2014/main" id="{032B621F-2A7B-ABC6-ECA1-0A376EF1BB47}"/>
              </a:ext>
            </a:extLst>
          </p:cNvPr>
          <p:cNvSpPr>
            <a:spLocks noGrp="1"/>
          </p:cNvSpPr>
          <p:nvPr>
            <p:ph idx="1"/>
          </p:nvPr>
        </p:nvSpPr>
        <p:spPr>
          <a:xfrm>
            <a:off x="648931" y="2438400"/>
            <a:ext cx="3990124" cy="4016188"/>
          </a:xfrm>
        </p:spPr>
        <p:txBody>
          <a:bodyPr>
            <a:normAutofit fontScale="92500" lnSpcReduction="10000"/>
          </a:bodyPr>
          <a:lstStyle/>
          <a:p>
            <a:r>
              <a:rPr lang="en-US" sz="2000" dirty="0"/>
              <a:t>translation from different modalities of data to a textual representation</a:t>
            </a:r>
          </a:p>
          <a:p>
            <a:r>
              <a:rPr lang="en-US" sz="2000" dirty="0"/>
              <a:t>weak feature labels extraction</a:t>
            </a:r>
          </a:p>
          <a:p>
            <a:r>
              <a:rPr lang="en-US" sz="2000" dirty="0"/>
              <a:t>creation of data information network by connecting data samples to their features via their interactions</a:t>
            </a:r>
          </a:p>
          <a:p>
            <a:r>
              <a:rPr lang="en-US" sz="2000" dirty="0"/>
              <a:t>construct a structure-infused textual representation, by jointly embedding in a single space </a:t>
            </a:r>
          </a:p>
          <a:p>
            <a:pPr lvl="1"/>
            <a:r>
              <a:rPr lang="en-US" sz="2000" dirty="0"/>
              <a:t>the data samples, </a:t>
            </a:r>
          </a:p>
          <a:p>
            <a:pPr lvl="1"/>
            <a:r>
              <a:rPr lang="en-US" sz="2000" dirty="0"/>
              <a:t>the features in which these data samples are similar,  </a:t>
            </a:r>
          </a:p>
          <a:p>
            <a:pPr lvl="1"/>
            <a:r>
              <a:rPr lang="en-US" sz="2000" dirty="0"/>
              <a:t>the similarity labels associated</a:t>
            </a:r>
          </a:p>
        </p:txBody>
      </p:sp>
      <p:pic>
        <p:nvPicPr>
          <p:cNvPr id="13" name="Content Placeholder 4">
            <a:extLst>
              <a:ext uri="{FF2B5EF4-FFF2-40B4-BE49-F238E27FC236}">
                <a16:creationId xmlns:a16="http://schemas.microsoft.com/office/drawing/2014/main" id="{A3E33B44-0EE3-5549-94D1-C2AA27084E69}"/>
              </a:ext>
            </a:extLst>
          </p:cNvPr>
          <p:cNvPicPr>
            <a:picLocks noChangeAspect="1"/>
          </p:cNvPicPr>
          <p:nvPr/>
        </p:nvPicPr>
        <p:blipFill>
          <a:blip r:embed="rId2"/>
          <a:stretch>
            <a:fillRect/>
          </a:stretch>
        </p:blipFill>
        <p:spPr>
          <a:xfrm>
            <a:off x="5016778" y="1789943"/>
            <a:ext cx="6584098" cy="3742153"/>
          </a:xfrm>
          <a:prstGeom prst="rect">
            <a:avLst/>
          </a:prstGeom>
          <a:effectLst/>
        </p:spPr>
      </p:pic>
      <p:sp>
        <p:nvSpPr>
          <p:cNvPr id="3" name="Title 1">
            <a:extLst>
              <a:ext uri="{FF2B5EF4-FFF2-40B4-BE49-F238E27FC236}">
                <a16:creationId xmlns:a16="http://schemas.microsoft.com/office/drawing/2014/main" id="{AB8606D1-378E-BAD4-83A3-10D251B6F600}"/>
              </a:ext>
            </a:extLst>
          </p:cNvPr>
          <p:cNvSpPr txBox="1">
            <a:spLocks/>
          </p:cNvSpPr>
          <p:nvPr/>
        </p:nvSpPr>
        <p:spPr>
          <a:xfrm>
            <a:off x="648931" y="4034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b="1" dirty="0"/>
              <a:t>Weakly Supervised Learning</a:t>
            </a:r>
            <a:endParaRPr lang="en-US" dirty="0"/>
          </a:p>
        </p:txBody>
      </p:sp>
    </p:spTree>
    <p:extLst>
      <p:ext uri="{BB962C8B-B14F-4D97-AF65-F5344CB8AC3E}">
        <p14:creationId xmlns:p14="http://schemas.microsoft.com/office/powerpoint/2010/main" val="414804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1B541-B94E-8A48-81E4-20784932B563}"/>
              </a:ext>
            </a:extLst>
          </p:cNvPr>
          <p:cNvSpPr>
            <a:spLocks noGrp="1"/>
          </p:cNvSpPr>
          <p:nvPr>
            <p:ph type="title"/>
          </p:nvPr>
        </p:nvSpPr>
        <p:spPr/>
        <p:txBody>
          <a:bodyPr>
            <a:normAutofit/>
          </a:bodyPr>
          <a:lstStyle/>
          <a:p>
            <a:r>
              <a:rPr lang="en-US" sz="2200" dirty="0"/>
              <a:t>EXAMPLE APPLICATION DOMAIN: POLICE INVESTIGATION SYSTEM</a:t>
            </a:r>
            <a:br>
              <a:rPr lang="en-US" dirty="0"/>
            </a:br>
            <a:r>
              <a:rPr lang="en-US" dirty="0"/>
              <a:t>Similar System in Practice</a:t>
            </a:r>
          </a:p>
        </p:txBody>
      </p:sp>
      <p:sp>
        <p:nvSpPr>
          <p:cNvPr id="3" name="Content Placeholder 2">
            <a:extLst>
              <a:ext uri="{FF2B5EF4-FFF2-40B4-BE49-F238E27FC236}">
                <a16:creationId xmlns:a16="http://schemas.microsoft.com/office/drawing/2014/main" id="{2EBFE4BF-F985-8143-9B6E-08D3277E67B6}"/>
              </a:ext>
            </a:extLst>
          </p:cNvPr>
          <p:cNvSpPr>
            <a:spLocks noGrp="1"/>
          </p:cNvSpPr>
          <p:nvPr>
            <p:ph sz="quarter" idx="12"/>
          </p:nvPr>
        </p:nvSpPr>
        <p:spPr>
          <a:xfrm>
            <a:off x="452967" y="1246717"/>
            <a:ext cx="7760303" cy="5045476"/>
          </a:xfrm>
        </p:spPr>
        <p:txBody>
          <a:bodyPr>
            <a:normAutofit fontScale="92500" lnSpcReduction="20000"/>
          </a:bodyPr>
          <a:lstStyle/>
          <a:p>
            <a:r>
              <a:rPr lang="en-US" dirty="0">
                <a:hlinkClick r:id="rId2"/>
              </a:rPr>
              <a:t>https://www.fbi.gov/services/cjis/ndex</a:t>
            </a:r>
            <a:endParaRPr lang="en-US" dirty="0"/>
          </a:p>
          <a:p>
            <a:r>
              <a:rPr lang="en-US" dirty="0"/>
              <a:t>Unclassified national information sharing system that enables criminal justice agencies to search, link, analyze, and share local, state, tribal, and federal records. </a:t>
            </a:r>
          </a:p>
          <a:p>
            <a:r>
              <a:rPr lang="en-US" dirty="0"/>
              <a:t>Strategic investigative information sharing system that fills informational gaps and provides situational awareness. </a:t>
            </a:r>
          </a:p>
          <a:p>
            <a:r>
              <a:rPr lang="en-US" b="1" dirty="0"/>
              <a:t>Analysts: Connecting the Dots</a:t>
            </a:r>
            <a:endParaRPr lang="en-US" dirty="0"/>
          </a:p>
          <a:p>
            <a:r>
              <a:rPr lang="en-US" b="1" dirty="0"/>
              <a:t>Detectives: Linking Investigations</a:t>
            </a:r>
            <a:endParaRPr lang="en-US" dirty="0"/>
          </a:p>
          <a:p>
            <a:r>
              <a:rPr lang="en-US" b="1" dirty="0"/>
              <a:t>Patrol Officers: Preparing for Encounters</a:t>
            </a:r>
            <a:endParaRPr lang="en-US" dirty="0"/>
          </a:p>
          <a:p>
            <a:r>
              <a:rPr lang="en-US" b="1" dirty="0"/>
              <a:t>Regional Dispatchers: Increasing Officer Safety</a:t>
            </a:r>
            <a:br>
              <a:rPr lang="en-US" dirty="0"/>
            </a:br>
            <a:endParaRPr lang="en-US" dirty="0"/>
          </a:p>
        </p:txBody>
      </p:sp>
      <p:pic>
        <p:nvPicPr>
          <p:cNvPr id="7" name="Picture 6">
            <a:extLst>
              <a:ext uri="{FF2B5EF4-FFF2-40B4-BE49-F238E27FC236}">
                <a16:creationId xmlns:a16="http://schemas.microsoft.com/office/drawing/2014/main" id="{5CD5047B-F0D1-5A4A-A88C-33B801DC3D42}"/>
              </a:ext>
            </a:extLst>
          </p:cNvPr>
          <p:cNvPicPr>
            <a:picLocks noChangeAspect="1"/>
          </p:cNvPicPr>
          <p:nvPr/>
        </p:nvPicPr>
        <p:blipFill>
          <a:blip r:embed="rId3"/>
          <a:stretch>
            <a:fillRect/>
          </a:stretch>
        </p:blipFill>
        <p:spPr>
          <a:xfrm>
            <a:off x="8175798" y="719538"/>
            <a:ext cx="3864811" cy="4146418"/>
          </a:xfrm>
          <a:prstGeom prst="rect">
            <a:avLst/>
          </a:prstGeom>
        </p:spPr>
      </p:pic>
      <p:sp>
        <p:nvSpPr>
          <p:cNvPr id="8" name="TextBox 7">
            <a:extLst>
              <a:ext uri="{FF2B5EF4-FFF2-40B4-BE49-F238E27FC236}">
                <a16:creationId xmlns:a16="http://schemas.microsoft.com/office/drawing/2014/main" id="{A4180AB8-7A99-8E46-B885-D9B33209E6B7}"/>
              </a:ext>
            </a:extLst>
          </p:cNvPr>
          <p:cNvSpPr txBox="1"/>
          <p:nvPr/>
        </p:nvSpPr>
        <p:spPr>
          <a:xfrm>
            <a:off x="8327189" y="4865956"/>
            <a:ext cx="3864811"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incident, arrest, and booking reports; pretrial investigations; supervised released reports; calls for service; photos; and field contact/identification records.</a:t>
            </a:r>
          </a:p>
        </p:txBody>
      </p:sp>
    </p:spTree>
    <p:extLst>
      <p:ext uri="{BB962C8B-B14F-4D97-AF65-F5344CB8AC3E}">
        <p14:creationId xmlns:p14="http://schemas.microsoft.com/office/powerpoint/2010/main" val="3634067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63FFC-EC58-E1EC-F652-5BD88BC382FD}"/>
              </a:ext>
            </a:extLst>
          </p:cNvPr>
          <p:cNvSpPr>
            <a:spLocks noGrp="1"/>
          </p:cNvSpPr>
          <p:nvPr>
            <p:ph type="ctrTitle"/>
          </p:nvPr>
        </p:nvSpPr>
        <p:spPr/>
        <p:txBody>
          <a:bodyPr/>
          <a:lstStyle/>
          <a:p>
            <a:r>
              <a:rPr lang="en-US" dirty="0"/>
              <a:t>Future Research Directions</a:t>
            </a:r>
          </a:p>
        </p:txBody>
      </p:sp>
      <p:sp>
        <p:nvSpPr>
          <p:cNvPr id="3" name="Subtitle 2">
            <a:extLst>
              <a:ext uri="{FF2B5EF4-FFF2-40B4-BE49-F238E27FC236}">
                <a16:creationId xmlns:a16="http://schemas.microsoft.com/office/drawing/2014/main" id="{71F93AA9-8181-6121-A8F8-9464C1449C0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8980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84D3-76AA-9C3B-2C98-4661A50ADB79}"/>
              </a:ext>
            </a:extLst>
          </p:cNvPr>
          <p:cNvSpPr>
            <a:spLocks noGrp="1"/>
          </p:cNvSpPr>
          <p:nvPr>
            <p:ph type="title"/>
          </p:nvPr>
        </p:nvSpPr>
        <p:spPr/>
        <p:txBody>
          <a:bodyPr/>
          <a:lstStyle/>
          <a:p>
            <a:r>
              <a:rPr lang="en-US" dirty="0"/>
              <a:t>Future Research</a:t>
            </a:r>
          </a:p>
        </p:txBody>
      </p:sp>
      <p:sp>
        <p:nvSpPr>
          <p:cNvPr id="3" name="Content Placeholder 2">
            <a:extLst>
              <a:ext uri="{FF2B5EF4-FFF2-40B4-BE49-F238E27FC236}">
                <a16:creationId xmlns:a16="http://schemas.microsoft.com/office/drawing/2014/main" id="{182861B3-00C5-6BBA-0B51-64B129113F29}"/>
              </a:ext>
            </a:extLst>
          </p:cNvPr>
          <p:cNvSpPr>
            <a:spLocks noGrp="1"/>
          </p:cNvSpPr>
          <p:nvPr>
            <p:ph idx="1"/>
          </p:nvPr>
        </p:nvSpPr>
        <p:spPr/>
        <p:txBody>
          <a:bodyPr>
            <a:normAutofit fontScale="92500" lnSpcReduction="10000"/>
          </a:bodyPr>
          <a:lstStyle/>
          <a:p>
            <a:r>
              <a:rPr lang="en-US" dirty="0"/>
              <a:t>% \item User requirement is not always obvious or explicitly stated. Learning algorithms need to adapt to changing user </a:t>
            </a:r>
            <a:r>
              <a:rPr lang="en-US" dirty="0" err="1"/>
              <a:t>preferrence</a:t>
            </a:r>
            <a:r>
              <a:rPr lang="en-US" dirty="0"/>
              <a:t> and delivered data must be relevant to user requirement. %%%%%</a:t>
            </a:r>
          </a:p>
          <a:p>
            <a:r>
              <a:rPr lang="en-US" dirty="0"/>
              <a:t>    % \item Without proper context and explanation the delivered data is not useful to user.  %%%%%</a:t>
            </a:r>
          </a:p>
          <a:p>
            <a:r>
              <a:rPr lang="en-US" dirty="0"/>
              <a:t>    % % </a:t>
            </a:r>
            <a:r>
              <a:rPr lang="en-US" dirty="0" err="1"/>
              <a:t>Explanability</a:t>
            </a:r>
            <a:endParaRPr lang="en-US" dirty="0"/>
          </a:p>
          <a:p>
            <a:r>
              <a:rPr lang="en-US" dirty="0"/>
              <a:t>    %%%%%% Federated Learning / Data virtualization/data federation</a:t>
            </a:r>
          </a:p>
          <a:p>
            <a:r>
              <a:rPr lang="en-US" dirty="0"/>
              <a:t>    %%%%%% Data Democratization</a:t>
            </a:r>
          </a:p>
          <a:p>
            <a:r>
              <a:rPr lang="en-US" dirty="0"/>
              <a:t>    % Missing piece of information in one modality can be filled in with similar information from another modality.</a:t>
            </a:r>
          </a:p>
          <a:p>
            <a:r>
              <a:rPr lang="en-US" dirty="0"/>
              <a:t>    % fill in missing data one modality with another</a:t>
            </a:r>
          </a:p>
        </p:txBody>
      </p:sp>
    </p:spTree>
    <p:extLst>
      <p:ext uri="{BB962C8B-B14F-4D97-AF65-F5344CB8AC3E}">
        <p14:creationId xmlns:p14="http://schemas.microsoft.com/office/powerpoint/2010/main" val="3085275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83A4-7EB1-674D-B4EF-BFAFF51FE7F9}"/>
              </a:ext>
            </a:extLst>
          </p:cNvPr>
          <p:cNvSpPr>
            <a:spLocks noGrp="1"/>
          </p:cNvSpPr>
          <p:nvPr>
            <p:ph type="title"/>
          </p:nvPr>
        </p:nvSpPr>
        <p:spPr/>
        <p:txBody>
          <a:bodyPr anchor="ctr">
            <a:normAutofit fontScale="90000"/>
          </a:bodyPr>
          <a:lstStyle/>
          <a:p>
            <a:r>
              <a:rPr lang="en-US" b="1" dirty="0">
                <a:solidFill>
                  <a:srgbClr val="01269A"/>
                </a:solidFill>
              </a:rPr>
              <a:t>Interactive reasoning to cross check integrity and credibility of multimodal data</a:t>
            </a:r>
          </a:p>
        </p:txBody>
      </p:sp>
      <p:sp>
        <p:nvSpPr>
          <p:cNvPr id="3" name="Content Placeholder 2">
            <a:extLst>
              <a:ext uri="{FF2B5EF4-FFF2-40B4-BE49-F238E27FC236}">
                <a16:creationId xmlns:a16="http://schemas.microsoft.com/office/drawing/2014/main" id="{866D2711-73B9-F249-9584-E93286DCA729}"/>
              </a:ext>
            </a:extLst>
          </p:cNvPr>
          <p:cNvSpPr>
            <a:spLocks noGrp="1"/>
          </p:cNvSpPr>
          <p:nvPr>
            <p:ph sz="quarter" idx="12"/>
          </p:nvPr>
        </p:nvSpPr>
        <p:spPr>
          <a:xfrm>
            <a:off x="436033" y="1213739"/>
            <a:ext cx="11319933" cy="5045476"/>
          </a:xfrm>
        </p:spPr>
        <p:txBody>
          <a:bodyPr>
            <a:normAutofit/>
          </a:bodyPr>
          <a:lstStyle/>
          <a:p>
            <a:r>
              <a:rPr lang="en-US" dirty="0"/>
              <a:t>Detecting fake police leads/ tweets/ [report/ tip news articles] and explaining why it is detected as fake</a:t>
            </a:r>
          </a:p>
          <a:p>
            <a:pPr lvl="1"/>
            <a:r>
              <a:rPr lang="en-US" dirty="0"/>
              <a:t>Provide insights and knowledge to domain experts </a:t>
            </a:r>
          </a:p>
          <a:p>
            <a:pPr lvl="1"/>
            <a:r>
              <a:rPr lang="en-US" dirty="0"/>
              <a:t>Explainable features from noisy auxiliary information can further help detection performance</a:t>
            </a:r>
          </a:p>
        </p:txBody>
      </p:sp>
      <p:sp>
        <p:nvSpPr>
          <p:cNvPr id="5" name="Slide Number Placeholder 4">
            <a:extLst>
              <a:ext uri="{FF2B5EF4-FFF2-40B4-BE49-F238E27FC236}">
                <a16:creationId xmlns:a16="http://schemas.microsoft.com/office/drawing/2014/main" id="{92DFA8EF-5FC1-034E-BC10-0FF87B658354}"/>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19</a:t>
            </a:fld>
            <a:endParaRPr lang="en-US" dirty="0">
              <a:solidFill>
                <a:srgbClr val="000000">
                  <a:lumMod val="50000"/>
                  <a:lumOff val="50000"/>
                </a:srgbClr>
              </a:solidFill>
            </a:endParaRPr>
          </a:p>
        </p:txBody>
      </p:sp>
      <p:pic>
        <p:nvPicPr>
          <p:cNvPr id="7" name="Picture 6">
            <a:extLst>
              <a:ext uri="{FF2B5EF4-FFF2-40B4-BE49-F238E27FC236}">
                <a16:creationId xmlns:a16="http://schemas.microsoft.com/office/drawing/2014/main" id="{2B35E493-24C4-5B43-980D-AB27D5856730}"/>
              </a:ext>
            </a:extLst>
          </p:cNvPr>
          <p:cNvPicPr>
            <a:picLocks noChangeAspect="1"/>
          </p:cNvPicPr>
          <p:nvPr/>
        </p:nvPicPr>
        <p:blipFill>
          <a:blip r:embed="rId3"/>
          <a:stretch>
            <a:fillRect/>
          </a:stretch>
        </p:blipFill>
        <p:spPr>
          <a:xfrm>
            <a:off x="8784771" y="2658395"/>
            <a:ext cx="3184107" cy="3977260"/>
          </a:xfrm>
          <a:prstGeom prst="rect">
            <a:avLst/>
          </a:prstGeom>
        </p:spPr>
      </p:pic>
      <p:sp>
        <p:nvSpPr>
          <p:cNvPr id="8" name="Content Placeholder 2">
            <a:extLst>
              <a:ext uri="{FF2B5EF4-FFF2-40B4-BE49-F238E27FC236}">
                <a16:creationId xmlns:a16="http://schemas.microsoft.com/office/drawing/2014/main" id="{B1D35F35-24C4-EA45-8C79-2B89019DC56F}"/>
              </a:ext>
            </a:extLst>
          </p:cNvPr>
          <p:cNvSpPr txBox="1">
            <a:spLocks/>
          </p:cNvSpPr>
          <p:nvPr/>
        </p:nvSpPr>
        <p:spPr>
          <a:xfrm>
            <a:off x="436033" y="3121523"/>
            <a:ext cx="8566488" cy="3351025"/>
          </a:xfrm>
          <a:prstGeom prst="rect">
            <a:avLst/>
          </a:prstGeom>
        </p:spPr>
        <p:txBody>
          <a:bodyPr vert="horz" lIns="91440" tIns="45720" rIns="91440" bIns="45720" rtlCol="0">
            <a:normAutofit/>
          </a:bodyPr>
          <a:lstStyle>
            <a:lvl1pPr marL="230712" indent="-230712" algn="l" defTabSz="822862" rtl="0" eaLnBrk="1" latinLnBrk="0" hangingPunct="1">
              <a:lnSpc>
                <a:spcPct val="90000"/>
              </a:lnSpc>
              <a:spcBef>
                <a:spcPts val="1333"/>
              </a:spcBef>
              <a:spcAft>
                <a:spcPts val="0"/>
              </a:spcAft>
              <a:buFont typeface="Arial" panose="020B0604020202020204" pitchFamily="34" charset="0"/>
              <a:buChar char="•"/>
              <a:defRPr sz="2400" kern="1200">
                <a:solidFill>
                  <a:schemeClr val="tx2"/>
                </a:solidFill>
                <a:latin typeface="+mn-lt"/>
                <a:ea typeface="+mn-ea"/>
                <a:cs typeface="+mn-cs"/>
              </a:defRPr>
            </a:lvl1pPr>
            <a:lvl2pPr marL="539737" indent="-279393" algn="l" defTabSz="822862" rtl="0" eaLnBrk="1" latinLnBrk="0" hangingPunct="1">
              <a:lnSpc>
                <a:spcPct val="90000"/>
              </a:lnSpc>
              <a:spcBef>
                <a:spcPts val="667"/>
              </a:spcBef>
              <a:spcAft>
                <a:spcPts val="0"/>
              </a:spcAft>
              <a:buFont typeface="Arial" panose="020B0604020202020204" pitchFamily="34" charset="0"/>
              <a:buChar char="–"/>
              <a:defRPr sz="2133" kern="1200">
                <a:solidFill>
                  <a:schemeClr val="tx2"/>
                </a:solidFill>
                <a:latin typeface="+mn-lt"/>
                <a:ea typeface="+mn-ea"/>
                <a:cs typeface="+mn-cs"/>
              </a:defRPr>
            </a:lvl2pPr>
            <a:lvl3pPr marL="679434" indent="-158747" algn="l" defTabSz="822862" rtl="0" eaLnBrk="1" latinLnBrk="0" hangingPunct="1">
              <a:lnSpc>
                <a:spcPct val="90000"/>
              </a:lnSpc>
              <a:spcBef>
                <a:spcPts val="667"/>
              </a:spcBef>
              <a:spcAft>
                <a:spcPts val="0"/>
              </a:spcAft>
              <a:buFont typeface="Arial" panose="020B0604020202020204" pitchFamily="34" charset="0"/>
              <a:buChar char="•"/>
              <a:defRPr sz="1867" kern="1200">
                <a:solidFill>
                  <a:schemeClr val="tx2"/>
                </a:solidFill>
                <a:latin typeface="+mn-lt"/>
                <a:ea typeface="+mn-ea"/>
                <a:cs typeface="+mn-cs"/>
              </a:defRPr>
            </a:lvl3pPr>
            <a:lvl4pPr marL="988459" indent="-205312" algn="l" defTabSz="822862" rtl="0" eaLnBrk="1" latinLnBrk="0" hangingPunct="1">
              <a:lnSpc>
                <a:spcPct val="90000"/>
              </a:lnSpc>
              <a:spcBef>
                <a:spcPts val="667"/>
              </a:spcBef>
              <a:spcAft>
                <a:spcPts val="0"/>
              </a:spcAft>
              <a:buFont typeface="Arial" panose="020B0604020202020204" pitchFamily="34" charset="0"/>
              <a:buChar char="–"/>
              <a:tabLst/>
              <a:defRPr sz="1867" kern="1200">
                <a:solidFill>
                  <a:schemeClr val="tx2"/>
                </a:solidFill>
                <a:latin typeface="+mn-lt"/>
                <a:ea typeface="+mn-ea"/>
                <a:cs typeface="+mn-cs"/>
              </a:defRPr>
            </a:lvl4pPr>
            <a:lvl5pPr marL="1219170" indent="-135463" algn="l" defTabSz="822862" rtl="0" eaLnBrk="1" latinLnBrk="0" hangingPunct="1">
              <a:lnSpc>
                <a:spcPct val="90000"/>
              </a:lnSpc>
              <a:spcBef>
                <a:spcPts val="667"/>
              </a:spcBef>
              <a:spcAft>
                <a:spcPts val="0"/>
              </a:spcAft>
              <a:buFont typeface="Arial" panose="020B0604020202020204" pitchFamily="34" charset="0"/>
              <a:buChar char="•"/>
              <a:defRPr sz="1600" kern="1200">
                <a:solidFill>
                  <a:schemeClr val="tx2"/>
                </a:solidFill>
                <a:latin typeface="+mn-lt"/>
                <a:ea typeface="+mn-ea"/>
                <a:cs typeface="+mn-cs"/>
              </a:defRPr>
            </a:lvl5pPr>
            <a:lvl6pPr marL="2262866" indent="-205714" algn="l" defTabSz="82286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6pPr>
            <a:lvl7pPr marL="2674300" indent="-205714" algn="l" defTabSz="82286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7pPr>
            <a:lvl8pPr marL="3085730" indent="-205714" algn="l" defTabSz="82286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8pPr>
            <a:lvl9pPr marL="3497162" indent="-205714" algn="l" defTabSz="82286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9pPr>
          </a:lstStyle>
          <a:p>
            <a:r>
              <a:rPr lang="en-US" dirty="0"/>
              <a:t>Social context provides rich auxiliary information beyond news content [Tweets and Reports]</a:t>
            </a:r>
          </a:p>
          <a:p>
            <a:pPr lvl="1"/>
            <a:r>
              <a:rPr lang="en-US" dirty="0"/>
              <a:t>Goal: learn representations from the heterogeneous network</a:t>
            </a:r>
          </a:p>
          <a:p>
            <a:pPr lvl="1"/>
            <a:r>
              <a:rPr lang="en-US" dirty="0"/>
              <a:t>Jointly embedding reports/ news articles and social context</a:t>
            </a:r>
          </a:p>
          <a:p>
            <a:r>
              <a:rPr lang="en-US" dirty="0"/>
              <a:t>Information from different modality can help to explain and detect authenticity of another [</a:t>
            </a:r>
            <a:r>
              <a:rPr lang="en-US" dirty="0" err="1"/>
              <a:t>WeTip</a:t>
            </a:r>
            <a:r>
              <a:rPr lang="en-US" dirty="0"/>
              <a:t> News and Tweets]</a:t>
            </a:r>
          </a:p>
          <a:p>
            <a:pPr lvl="1"/>
            <a:r>
              <a:rPr lang="en-US" dirty="0"/>
              <a:t>How to model content-content relations?</a:t>
            </a:r>
          </a:p>
          <a:p>
            <a:pPr lvl="1"/>
            <a:r>
              <a:rPr lang="en-US" dirty="0"/>
              <a:t>How to leverage authentic knowledge base structured information?</a:t>
            </a:r>
          </a:p>
          <a:p>
            <a:pPr lvl="1"/>
            <a:endParaRPr lang="en-US" dirty="0"/>
          </a:p>
        </p:txBody>
      </p:sp>
    </p:spTree>
    <p:extLst>
      <p:ext uri="{BB962C8B-B14F-4D97-AF65-F5344CB8AC3E}">
        <p14:creationId xmlns:p14="http://schemas.microsoft.com/office/powerpoint/2010/main" val="1208968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05679-E600-7F51-8051-EE90C86E1789}"/>
              </a:ext>
            </a:extLst>
          </p:cNvPr>
          <p:cNvSpPr>
            <a:spLocks noGrp="1"/>
          </p:cNvSpPr>
          <p:nvPr>
            <p:ph type="title"/>
          </p:nvPr>
        </p:nvSpPr>
        <p:spPr/>
        <p:txBody>
          <a:bodyPr/>
          <a:lstStyle/>
          <a:p>
            <a:r>
              <a:rPr lang="en-US" dirty="0"/>
              <a:t>Problem formulation</a:t>
            </a:r>
          </a:p>
        </p:txBody>
      </p:sp>
      <p:sp>
        <p:nvSpPr>
          <p:cNvPr id="3" name="Content Placeholder 2">
            <a:extLst>
              <a:ext uri="{FF2B5EF4-FFF2-40B4-BE49-F238E27FC236}">
                <a16:creationId xmlns:a16="http://schemas.microsoft.com/office/drawing/2014/main" id="{0814B588-4753-84BB-A706-CF8FDFF58303}"/>
              </a:ext>
            </a:extLst>
          </p:cNvPr>
          <p:cNvSpPr>
            <a:spLocks noGrp="1"/>
          </p:cNvSpPr>
          <p:nvPr>
            <p:ph idx="1"/>
          </p:nvPr>
        </p:nvSpPr>
        <p:spPr/>
        <p:txBody>
          <a:bodyPr>
            <a:normAutofit/>
          </a:bodyPr>
          <a:lstStyle/>
          <a:p>
            <a:r>
              <a:rPr lang="en-US" b="0" i="0" dirty="0">
                <a:effectLst/>
                <a:latin typeface="Arial" panose="020B0604020202020204" pitchFamily="34" charset="0"/>
              </a:rPr>
              <a:t>Build systems capable of satisfying multimodal information needs in open-world environments</a:t>
            </a:r>
          </a:p>
          <a:p>
            <a:r>
              <a:rPr lang="en-US" dirty="0">
                <a:latin typeface="Arial" panose="020B0604020202020204" pitchFamily="34" charset="0"/>
              </a:rPr>
              <a:t>Make sense of data from novel and heterogeneous sources</a:t>
            </a:r>
          </a:p>
          <a:p>
            <a:r>
              <a:rPr lang="en-US" b="0" i="0" dirty="0">
                <a:effectLst/>
                <a:latin typeface="Arial" panose="020B0604020202020204" pitchFamily="34" charset="0"/>
              </a:rPr>
              <a:t>User satisfaction for multimodal information extraction in real-world depends on few pivotal aspects:</a:t>
            </a:r>
          </a:p>
          <a:p>
            <a:pPr lvl="1"/>
            <a:r>
              <a:rPr lang="en-US" dirty="0">
                <a:latin typeface="Arial" panose="020B0604020202020204" pitchFamily="34" charset="0"/>
              </a:rPr>
              <a:t>Consume and process streaming and at-rest </a:t>
            </a:r>
            <a:r>
              <a:rPr lang="en-US" b="0" i="0" dirty="0">
                <a:effectLst/>
                <a:latin typeface="Arial" panose="020B0604020202020204" pitchFamily="34" charset="0"/>
              </a:rPr>
              <a:t>heterogeneous data </a:t>
            </a:r>
          </a:p>
          <a:p>
            <a:pPr lvl="1"/>
            <a:r>
              <a:rPr lang="en-US" dirty="0">
                <a:latin typeface="Arial" panose="020B0604020202020204" pitchFamily="34" charset="0"/>
              </a:rPr>
              <a:t>On-demand data delivery</a:t>
            </a:r>
          </a:p>
          <a:p>
            <a:pPr lvl="1"/>
            <a:r>
              <a:rPr lang="en-US" dirty="0">
                <a:latin typeface="Arial" panose="020B0604020202020204" pitchFamily="34" charset="0"/>
              </a:rPr>
              <a:t>Handle l</a:t>
            </a:r>
            <a:r>
              <a:rPr lang="en-US" b="0" i="0" dirty="0">
                <a:effectLst/>
                <a:latin typeface="Arial" panose="020B0604020202020204" pitchFamily="34" charset="0"/>
              </a:rPr>
              <a:t>ack of class labels</a:t>
            </a:r>
          </a:p>
          <a:p>
            <a:pPr lvl="1"/>
            <a:r>
              <a:rPr lang="en-US" b="0" i="0" dirty="0">
                <a:effectLst/>
                <a:latin typeface="Arial" panose="020B0604020202020204" pitchFamily="34" charset="0"/>
              </a:rPr>
              <a:t>Resource constrain</a:t>
            </a:r>
            <a:r>
              <a:rPr lang="en-US" dirty="0">
                <a:latin typeface="Arial" panose="020B0604020202020204" pitchFamily="34" charset="0"/>
              </a:rPr>
              <a:t>ed data preprocessing</a:t>
            </a:r>
          </a:p>
          <a:p>
            <a:pPr lvl="1"/>
            <a:r>
              <a:rPr lang="en-US" b="0" i="0" dirty="0">
                <a:effectLst/>
                <a:latin typeface="Arial" panose="020B0604020202020204" pitchFamily="34" charset="0"/>
              </a:rPr>
              <a:t>Adapt</a:t>
            </a:r>
            <a:r>
              <a:rPr lang="en-US" dirty="0">
                <a:latin typeface="Arial" panose="020B0604020202020204" pitchFamily="34" charset="0"/>
              </a:rPr>
              <a:t> to novel situations including changes in data and sources</a:t>
            </a:r>
            <a:endParaRPr lang="en-US" b="0" i="0" dirty="0">
              <a:effectLst/>
              <a:latin typeface="Arial" panose="020B0604020202020204" pitchFamily="34" charset="0"/>
            </a:endParaRPr>
          </a:p>
        </p:txBody>
      </p:sp>
    </p:spTree>
    <p:extLst>
      <p:ext uri="{BB962C8B-B14F-4D97-AF65-F5344CB8AC3E}">
        <p14:creationId xmlns:p14="http://schemas.microsoft.com/office/powerpoint/2010/main" val="3816672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3453D8-8A04-9E48-BC27-3DA97BA15A63}"/>
              </a:ext>
            </a:extLst>
          </p:cNvPr>
          <p:cNvPicPr>
            <a:picLocks noChangeAspect="1"/>
          </p:cNvPicPr>
          <p:nvPr/>
        </p:nvPicPr>
        <p:blipFill>
          <a:blip r:embed="rId2"/>
          <a:stretch>
            <a:fillRect/>
          </a:stretch>
        </p:blipFill>
        <p:spPr>
          <a:xfrm>
            <a:off x="453423" y="1110349"/>
            <a:ext cx="4333730" cy="5255270"/>
          </a:xfrm>
          <a:prstGeom prst="rect">
            <a:avLst/>
          </a:prstGeom>
        </p:spPr>
      </p:pic>
      <p:sp>
        <p:nvSpPr>
          <p:cNvPr id="2" name="Title 1">
            <a:extLst>
              <a:ext uri="{FF2B5EF4-FFF2-40B4-BE49-F238E27FC236}">
                <a16:creationId xmlns:a16="http://schemas.microsoft.com/office/drawing/2014/main" id="{EBA5E415-8672-D645-8F21-24729ECD603F}"/>
              </a:ext>
            </a:extLst>
          </p:cNvPr>
          <p:cNvSpPr>
            <a:spLocks noGrp="1"/>
          </p:cNvSpPr>
          <p:nvPr>
            <p:ph type="title"/>
          </p:nvPr>
        </p:nvSpPr>
        <p:spPr/>
        <p:txBody>
          <a:bodyPr anchor="ctr">
            <a:normAutofit fontScale="90000"/>
          </a:bodyPr>
          <a:lstStyle/>
          <a:p>
            <a:r>
              <a:rPr lang="en-US" sz="3600" b="1" dirty="0"/>
              <a:t>Detection of information credibility with explanation</a:t>
            </a:r>
          </a:p>
        </p:txBody>
      </p:sp>
      <p:sp>
        <p:nvSpPr>
          <p:cNvPr id="5" name="Slide Number Placeholder 4">
            <a:extLst>
              <a:ext uri="{FF2B5EF4-FFF2-40B4-BE49-F238E27FC236}">
                <a16:creationId xmlns:a16="http://schemas.microsoft.com/office/drawing/2014/main" id="{0441619A-EB07-E241-B3FC-A8B9F0CA1747}"/>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20</a:t>
            </a:fld>
            <a:endParaRPr lang="en-US" dirty="0">
              <a:solidFill>
                <a:srgbClr val="000000">
                  <a:lumMod val="50000"/>
                  <a:lumOff val="50000"/>
                </a:srgbClr>
              </a:solidFill>
            </a:endParaRPr>
          </a:p>
        </p:txBody>
      </p:sp>
      <p:sp>
        <p:nvSpPr>
          <p:cNvPr id="8" name="TextBox 7">
            <a:extLst>
              <a:ext uri="{FF2B5EF4-FFF2-40B4-BE49-F238E27FC236}">
                <a16:creationId xmlns:a16="http://schemas.microsoft.com/office/drawing/2014/main" id="{5FBE8D5F-9EE3-0649-8941-514BF966E639}"/>
              </a:ext>
            </a:extLst>
          </p:cNvPr>
          <p:cNvSpPr txBox="1"/>
          <p:nvPr/>
        </p:nvSpPr>
        <p:spPr>
          <a:xfrm>
            <a:off x="3380014" y="5833988"/>
            <a:ext cx="1095172" cy="369332"/>
          </a:xfrm>
          <a:prstGeom prst="rect">
            <a:avLst/>
          </a:prstGeom>
          <a:noFill/>
        </p:spPr>
        <p:txBody>
          <a:bodyPr wrap="none" rtlCol="0">
            <a:spAutoFit/>
          </a:bodyPr>
          <a:lstStyle/>
          <a:p>
            <a:r>
              <a:rPr lang="en-US" dirty="0" err="1">
                <a:solidFill>
                  <a:schemeClr val="tx2"/>
                </a:solidFill>
              </a:rPr>
              <a:t>dEFEND</a:t>
            </a:r>
            <a:endParaRPr lang="en-US" dirty="0">
              <a:solidFill>
                <a:schemeClr val="tx2"/>
              </a:solidFill>
            </a:endParaRPr>
          </a:p>
        </p:txBody>
      </p:sp>
      <p:sp>
        <p:nvSpPr>
          <p:cNvPr id="9" name="TextBox 8">
            <a:extLst>
              <a:ext uri="{FF2B5EF4-FFF2-40B4-BE49-F238E27FC236}">
                <a16:creationId xmlns:a16="http://schemas.microsoft.com/office/drawing/2014/main" id="{8DB4CB89-6D6F-1645-9279-816D68B28CA2}"/>
              </a:ext>
            </a:extLst>
          </p:cNvPr>
          <p:cNvSpPr txBox="1"/>
          <p:nvPr/>
        </p:nvSpPr>
        <p:spPr>
          <a:xfrm>
            <a:off x="5437414" y="5826686"/>
            <a:ext cx="6301163" cy="738664"/>
          </a:xfrm>
          <a:prstGeom prst="rect">
            <a:avLst/>
          </a:prstGeom>
          <a:noFill/>
        </p:spPr>
        <p:txBody>
          <a:bodyPr wrap="square" rtlCol="0">
            <a:spAutoFit/>
          </a:bodyPr>
          <a:lstStyle/>
          <a:p>
            <a:r>
              <a:rPr lang="en-US" sz="1400" dirty="0"/>
              <a:t>Kai Shu, </a:t>
            </a:r>
            <a:r>
              <a:rPr lang="en-US" sz="1400" dirty="0" err="1"/>
              <a:t>Limeng</a:t>
            </a:r>
            <a:r>
              <a:rPr lang="en-US" sz="1400" dirty="0"/>
              <a:t> Cui, </a:t>
            </a:r>
            <a:r>
              <a:rPr lang="en-US" sz="1400" dirty="0" err="1"/>
              <a:t>Suhang</a:t>
            </a:r>
            <a:r>
              <a:rPr lang="en-US" sz="1400" dirty="0"/>
              <a:t> Wang, Dongwon Lee, and Huan Liu. ``</a:t>
            </a:r>
            <a:r>
              <a:rPr lang="en-US" sz="1400" dirty="0" err="1"/>
              <a:t>dEFEND</a:t>
            </a:r>
            <a:r>
              <a:rPr lang="en-US" sz="1400" dirty="0"/>
              <a:t>: Explainable Fake News Detection",   KDD 2019, August 4-8, 2019. Anchorage, Alaska.</a:t>
            </a:r>
            <a:endParaRPr lang="en-US" sz="1400" dirty="0">
              <a:solidFill>
                <a:schemeClr val="tx2"/>
              </a:solidFill>
            </a:endParaRPr>
          </a:p>
        </p:txBody>
      </p:sp>
      <p:sp>
        <p:nvSpPr>
          <p:cNvPr id="11" name="Content Placeholder 2">
            <a:extLst>
              <a:ext uri="{FF2B5EF4-FFF2-40B4-BE49-F238E27FC236}">
                <a16:creationId xmlns:a16="http://schemas.microsoft.com/office/drawing/2014/main" id="{E10B142D-DF5F-4C40-9197-4D8F7FBE2016}"/>
              </a:ext>
            </a:extLst>
          </p:cNvPr>
          <p:cNvSpPr>
            <a:spLocks noGrp="1"/>
          </p:cNvSpPr>
          <p:nvPr>
            <p:ph sz="quarter" idx="12"/>
          </p:nvPr>
        </p:nvSpPr>
        <p:spPr>
          <a:xfrm>
            <a:off x="5437414" y="1541901"/>
            <a:ext cx="6123215" cy="5045476"/>
          </a:xfrm>
        </p:spPr>
        <p:txBody>
          <a:bodyPr>
            <a:normAutofit/>
          </a:bodyPr>
          <a:lstStyle/>
          <a:p>
            <a:r>
              <a:rPr lang="en-US" dirty="0"/>
              <a:t>Learn representations for each modality of data </a:t>
            </a:r>
          </a:p>
          <a:p>
            <a:pPr lvl="1"/>
            <a:r>
              <a:rPr lang="en-US" dirty="0"/>
              <a:t>Different Attention Networks depending on the data type</a:t>
            </a:r>
          </a:p>
          <a:p>
            <a:r>
              <a:rPr lang="en-US" dirty="0"/>
              <a:t>Select top explainable sentences and tweets through a co-attention network </a:t>
            </a:r>
          </a:p>
          <a:p>
            <a:r>
              <a:rPr lang="en-US" dirty="0"/>
              <a:t>Detect fake leads with concatenated sentence and tweet representations as Classification task</a:t>
            </a:r>
          </a:p>
        </p:txBody>
      </p:sp>
    </p:spTree>
    <p:extLst>
      <p:ext uri="{BB962C8B-B14F-4D97-AF65-F5344CB8AC3E}">
        <p14:creationId xmlns:p14="http://schemas.microsoft.com/office/powerpoint/2010/main" val="2545896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43" name="Google Shape;814;p40">
            <a:extLst>
              <a:ext uri="{FF2B5EF4-FFF2-40B4-BE49-F238E27FC236}">
                <a16:creationId xmlns:a16="http://schemas.microsoft.com/office/drawing/2014/main" id="{CC8261B0-7C09-374C-99FC-FBFAB4C15092}"/>
              </a:ext>
            </a:extLst>
          </p:cNvPr>
          <p:cNvSpPr/>
          <p:nvPr/>
        </p:nvSpPr>
        <p:spPr>
          <a:xfrm>
            <a:off x="8531705" y="1919498"/>
            <a:ext cx="785234" cy="741489"/>
          </a:xfrm>
          <a:prstGeom prst="round1Rect">
            <a:avLst>
              <a:gd name="adj" fmla="val 16667"/>
            </a:avLst>
          </a:prstGeom>
          <a:solidFill>
            <a:srgbClr val="BBDFFF"/>
          </a:solidFill>
          <a:ln w="254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endParaRPr lang="en-US" baseline="-25000" dirty="0">
              <a:solidFill>
                <a:schemeClr val="dk1"/>
              </a:solidFill>
              <a:latin typeface="Calibri"/>
              <a:ea typeface="Calibri"/>
              <a:cs typeface="Calibri"/>
              <a:sym typeface="Calibri"/>
            </a:endParaRPr>
          </a:p>
        </p:txBody>
      </p:sp>
      <p:sp>
        <p:nvSpPr>
          <p:cNvPr id="3" name="Title 2">
            <a:extLst>
              <a:ext uri="{FF2B5EF4-FFF2-40B4-BE49-F238E27FC236}">
                <a16:creationId xmlns:a16="http://schemas.microsoft.com/office/drawing/2014/main" id="{4A567103-E1C9-614A-9772-398B09B0EF34}"/>
              </a:ext>
            </a:extLst>
          </p:cNvPr>
          <p:cNvSpPr>
            <a:spLocks noGrp="1"/>
          </p:cNvSpPr>
          <p:nvPr>
            <p:ph type="title"/>
          </p:nvPr>
        </p:nvSpPr>
        <p:spPr/>
        <p:txBody>
          <a:bodyPr/>
          <a:lstStyle/>
          <a:p>
            <a:r>
              <a:rPr lang="en-US" dirty="0">
                <a:latin typeface="Arial"/>
                <a:cs typeface="Arial"/>
              </a:rPr>
              <a:t>Multiple Data of Interest to Different Users</a:t>
            </a:r>
            <a:endParaRPr lang="en-US" dirty="0"/>
          </a:p>
        </p:txBody>
      </p:sp>
      <p:sp>
        <p:nvSpPr>
          <p:cNvPr id="794" name="Google Shape;794;p40"/>
          <p:cNvSpPr txBox="1">
            <a:spLocks noGrp="1"/>
          </p:cNvSpPr>
          <p:nvPr>
            <p:ph idx="1"/>
          </p:nvPr>
        </p:nvSpPr>
        <p:spPr>
          <a:xfrm>
            <a:off x="838200" y="2060086"/>
            <a:ext cx="4447092" cy="4169608"/>
          </a:xfrm>
          <a:prstGeom prst="rect">
            <a:avLst/>
          </a:prstGeom>
          <a:noFill/>
          <a:ln>
            <a:noFill/>
          </a:ln>
        </p:spPr>
        <p:txBody>
          <a:bodyPr spcFirstLastPara="1" vert="horz" wrap="square" lIns="68569" tIns="34275" rIns="68569" bIns="34275" numCol="1" rtlCol="0" anchor="t" anchorCtr="0" compatLnSpc="1">
            <a:prstTxWarp prst="textNoShape">
              <a:avLst/>
            </a:prstTxWarp>
            <a:noAutofit/>
          </a:bodyPr>
          <a:lstStyle/>
          <a:p>
            <a:pPr marL="172085" indent="-172085">
              <a:spcBef>
                <a:spcPts val="0"/>
              </a:spcBef>
              <a:buClr>
                <a:schemeClr val="dk1"/>
              </a:buClr>
              <a:buSzPts val="2400"/>
              <a:buFont typeface="Arial"/>
              <a:buChar char="•"/>
            </a:pPr>
            <a:r>
              <a:rPr lang="en-US" dirty="0">
                <a:latin typeface="Arial"/>
                <a:cs typeface="Arial"/>
              </a:rPr>
              <a:t>Extract </a:t>
            </a:r>
            <a:r>
              <a:rPr lang="en-US" b="1" dirty="0">
                <a:latin typeface="Arial"/>
                <a:cs typeface="Arial"/>
              </a:rPr>
              <a:t>human-interpretable topics </a:t>
            </a:r>
            <a:r>
              <a:rPr lang="en-US" dirty="0">
                <a:latin typeface="Arial"/>
                <a:cs typeface="Arial"/>
              </a:rPr>
              <a:t>from a document corpus</a:t>
            </a:r>
            <a:endParaRPr lang="en-US" sz="1500" dirty="0">
              <a:latin typeface="Arial"/>
              <a:cs typeface="Arial"/>
            </a:endParaRPr>
          </a:p>
          <a:p>
            <a:pPr marL="172085" indent="-172085">
              <a:spcBef>
                <a:spcPts val="675"/>
              </a:spcBef>
              <a:buClr>
                <a:schemeClr val="dk1"/>
              </a:buClr>
              <a:buSzPts val="2400"/>
              <a:buFont typeface="Arial"/>
              <a:buChar char="•"/>
            </a:pPr>
            <a:r>
              <a:rPr lang="en-US" dirty="0">
                <a:latin typeface="Arial"/>
                <a:cs typeface="Arial"/>
              </a:rPr>
              <a:t>Each topic characterized by words most strongly associated with</a:t>
            </a:r>
            <a:endParaRPr lang="en-US" sz="2100" dirty="0">
              <a:latin typeface="Arial"/>
              <a:cs typeface="Arial"/>
            </a:endParaRPr>
          </a:p>
          <a:p>
            <a:pPr marL="172085" indent="-172085">
              <a:spcBef>
                <a:spcPts val="675"/>
              </a:spcBef>
              <a:buClr>
                <a:schemeClr val="dk1"/>
              </a:buClr>
              <a:buSzPts val="2400"/>
              <a:buFont typeface="Arial"/>
              <a:buChar char="•"/>
            </a:pPr>
            <a:r>
              <a:rPr lang="en-US" dirty="0">
                <a:latin typeface="Arial"/>
                <a:cs typeface="Arial"/>
              </a:rPr>
              <a:t>Documents as mixtures of topics that spit out words with certain probabilities. </a:t>
            </a:r>
          </a:p>
          <a:p>
            <a:pPr marL="172085" indent="-172085">
              <a:spcBef>
                <a:spcPts val="675"/>
              </a:spcBef>
              <a:buClr>
                <a:schemeClr val="dk1"/>
              </a:buClr>
              <a:buSzPts val="2400"/>
              <a:buFont typeface="Arial"/>
              <a:buChar char="•"/>
            </a:pPr>
            <a:r>
              <a:rPr lang="en-US" b="1" dirty="0">
                <a:latin typeface="Arial"/>
                <a:cs typeface="Arial"/>
              </a:rPr>
              <a:t>No need to re-train</a:t>
            </a:r>
            <a:endParaRPr b="1" dirty="0">
              <a:latin typeface="Arial"/>
              <a:cs typeface="Arial"/>
            </a:endParaRPr>
          </a:p>
          <a:p>
            <a:pPr marL="172085" indent="-57785">
              <a:spcBef>
                <a:spcPts val="675"/>
              </a:spcBef>
              <a:buClr>
                <a:schemeClr val="dk1"/>
              </a:buClr>
              <a:buSzPts val="2400"/>
              <a:buNone/>
            </a:pPr>
            <a:endParaRPr dirty="0">
              <a:solidFill>
                <a:schemeClr val="tx1">
                  <a:lumMod val="65000"/>
                  <a:lumOff val="35000"/>
                </a:schemeClr>
              </a:solidFill>
            </a:endParaRPr>
          </a:p>
        </p:txBody>
      </p:sp>
      <p:sp>
        <p:nvSpPr>
          <p:cNvPr id="795" name="Google Shape;795;p40"/>
          <p:cNvSpPr txBox="1">
            <a:spLocks noGrp="1"/>
          </p:cNvSpPr>
          <p:nvPr>
            <p:ph type="sldNum" sz="quarter" idx="11"/>
          </p:nvPr>
        </p:nvSpPr>
        <p:spPr>
          <a:prstGeom prst="rect">
            <a:avLst/>
          </a:prstGeom>
          <a:noFill/>
          <a:ln>
            <a:noFill/>
          </a:ln>
        </p:spPr>
        <p:txBody>
          <a:bodyPr spcFirstLastPara="1" vert="horz" wrap="square" lIns="96650" tIns="48325" rIns="96650" bIns="48325" rtlCol="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fld id="{00000000-1234-1234-1234-123412341234}" type="slidenum">
              <a:rPr lang="en-US" smtClean="0"/>
              <a:pPr/>
              <a:t>21</a:t>
            </a:fld>
            <a:endParaRPr/>
          </a:p>
        </p:txBody>
      </p:sp>
      <p:sp>
        <p:nvSpPr>
          <p:cNvPr id="804" name="Google Shape;804;p40"/>
          <p:cNvSpPr txBox="1"/>
          <p:nvPr/>
        </p:nvSpPr>
        <p:spPr>
          <a:xfrm rot="16200000">
            <a:off x="5407612" y="4986246"/>
            <a:ext cx="1474202" cy="346249"/>
          </a:xfrm>
          <a:prstGeom prst="rect">
            <a:avLst/>
          </a:prstGeom>
          <a:noFill/>
          <a:ln>
            <a:noFill/>
          </a:ln>
        </p:spPr>
        <p:txBody>
          <a:bodyPr spcFirstLastPara="1" wrap="square" lIns="68569" tIns="34275" rIns="68569" bIns="34275" anchor="t" anchorCtr="0">
            <a:noAutofit/>
          </a:bodyPr>
          <a:lstStyle/>
          <a:p>
            <a:r>
              <a:rPr lang="en-US" b="1">
                <a:solidFill>
                  <a:schemeClr val="dk1"/>
                </a:solidFill>
                <a:latin typeface="Arial"/>
                <a:ea typeface="Arial"/>
                <a:cs typeface="Arial"/>
                <a:sym typeface="Arial"/>
              </a:rPr>
              <a:t>Data at Rest</a:t>
            </a:r>
            <a:endParaRPr/>
          </a:p>
        </p:txBody>
      </p:sp>
      <p:cxnSp>
        <p:nvCxnSpPr>
          <p:cNvPr id="805" name="Google Shape;805;p40"/>
          <p:cNvCxnSpPr>
            <a:cxnSpLocks/>
          </p:cNvCxnSpPr>
          <p:nvPr/>
        </p:nvCxnSpPr>
        <p:spPr>
          <a:xfrm>
            <a:off x="9420957" y="3125615"/>
            <a:ext cx="0" cy="3252904"/>
          </a:xfrm>
          <a:prstGeom prst="straightConnector1">
            <a:avLst/>
          </a:prstGeom>
          <a:noFill/>
          <a:ln w="9525" cap="flat" cmpd="sng">
            <a:solidFill>
              <a:srgbClr val="005AAA"/>
            </a:solidFill>
            <a:prstDash val="solid"/>
            <a:round/>
            <a:headEnd type="none" w="sm" len="sm"/>
            <a:tailEnd type="none" w="sm" len="sm"/>
          </a:ln>
        </p:spPr>
      </p:cxnSp>
      <p:sp>
        <p:nvSpPr>
          <p:cNvPr id="808" name="Google Shape;808;p40"/>
          <p:cNvSpPr/>
          <p:nvPr/>
        </p:nvSpPr>
        <p:spPr>
          <a:xfrm>
            <a:off x="9607205" y="4519608"/>
            <a:ext cx="489857" cy="477611"/>
          </a:xfrm>
          <a:prstGeom prst="round1Rect">
            <a:avLst>
              <a:gd name="adj" fmla="val 16667"/>
            </a:avLst>
          </a:prstGeom>
          <a:noFill/>
          <a:ln w="254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r>
              <a:rPr lang="en-US">
                <a:solidFill>
                  <a:schemeClr val="dk1"/>
                </a:solidFill>
                <a:latin typeface="Calibri"/>
                <a:ea typeface="Calibri"/>
                <a:cs typeface="Calibri"/>
                <a:sym typeface="Calibri"/>
              </a:rPr>
              <a:t>D</a:t>
            </a:r>
            <a:r>
              <a:rPr lang="en-US" baseline="-25000">
                <a:solidFill>
                  <a:schemeClr val="dk1"/>
                </a:solidFill>
                <a:latin typeface="Calibri"/>
                <a:ea typeface="Calibri"/>
                <a:cs typeface="Calibri"/>
                <a:sym typeface="Calibri"/>
              </a:rPr>
              <a:t>31</a:t>
            </a:r>
            <a:endParaRPr sz="1350" baseline="-25000">
              <a:solidFill>
                <a:schemeClr val="dk1"/>
              </a:solidFill>
              <a:latin typeface="Calibri"/>
              <a:ea typeface="Calibri"/>
              <a:cs typeface="Calibri"/>
              <a:sym typeface="Calibri"/>
            </a:endParaRPr>
          </a:p>
        </p:txBody>
      </p:sp>
      <p:cxnSp>
        <p:nvCxnSpPr>
          <p:cNvPr id="809" name="Google Shape;809;p40"/>
          <p:cNvCxnSpPr>
            <a:cxnSpLocks/>
            <a:stCxn id="806" idx="0"/>
            <a:endCxn id="810" idx="3"/>
          </p:cNvCxnSpPr>
          <p:nvPr/>
        </p:nvCxnSpPr>
        <p:spPr>
          <a:xfrm rot="16200000" flipH="1" flipV="1">
            <a:off x="9508195" y="3605903"/>
            <a:ext cx="367387" cy="815790"/>
          </a:xfrm>
          <a:prstGeom prst="curvedConnector4">
            <a:avLst>
              <a:gd name="adj1" fmla="val -62223"/>
              <a:gd name="adj2" fmla="val 65012"/>
            </a:avLst>
          </a:prstGeom>
          <a:noFill/>
          <a:ln w="9525" cap="flat" cmpd="sng">
            <a:solidFill>
              <a:srgbClr val="005AAA"/>
            </a:solidFill>
            <a:prstDash val="solid"/>
            <a:round/>
            <a:headEnd type="none" w="sm" len="sm"/>
            <a:tailEnd type="triangle" w="med" len="med"/>
          </a:ln>
        </p:spPr>
      </p:cxnSp>
      <p:cxnSp>
        <p:nvCxnSpPr>
          <p:cNvPr id="812" name="Google Shape;812;p40"/>
          <p:cNvCxnSpPr>
            <a:stCxn id="808" idx="2"/>
            <a:endCxn id="813" idx="0"/>
          </p:cNvCxnSpPr>
          <p:nvPr/>
        </p:nvCxnSpPr>
        <p:spPr>
          <a:xfrm rot="5400000" flipH="1">
            <a:off x="9378068" y="4523153"/>
            <a:ext cx="104375" cy="843756"/>
          </a:xfrm>
          <a:prstGeom prst="curvedConnector5">
            <a:avLst>
              <a:gd name="adj1" fmla="val -219018"/>
              <a:gd name="adj2" fmla="val 50000"/>
              <a:gd name="adj3" fmla="val 319018"/>
            </a:avLst>
          </a:prstGeom>
          <a:noFill/>
          <a:ln w="9525" cap="flat" cmpd="sng">
            <a:solidFill>
              <a:srgbClr val="005AAA"/>
            </a:solidFill>
            <a:prstDash val="solid"/>
            <a:round/>
            <a:headEnd type="none" w="sm" len="sm"/>
            <a:tailEnd type="triangle" w="med" len="med"/>
          </a:ln>
        </p:spPr>
      </p:cxnSp>
      <p:sp>
        <p:nvSpPr>
          <p:cNvPr id="813" name="Google Shape;813;p40"/>
          <p:cNvSpPr/>
          <p:nvPr/>
        </p:nvSpPr>
        <p:spPr>
          <a:xfrm>
            <a:off x="8763449" y="4892844"/>
            <a:ext cx="489857" cy="477611"/>
          </a:xfrm>
          <a:prstGeom prst="round1Rect">
            <a:avLst>
              <a:gd name="adj" fmla="val 16667"/>
            </a:avLst>
          </a:prstGeom>
          <a:solidFill>
            <a:srgbClr val="A4D07C"/>
          </a:solidFill>
          <a:ln w="254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r>
              <a:rPr lang="en-US" dirty="0">
                <a:solidFill>
                  <a:schemeClr val="dk1"/>
                </a:solidFill>
                <a:latin typeface="Calibri"/>
                <a:ea typeface="Calibri"/>
                <a:cs typeface="Calibri"/>
                <a:sym typeface="Calibri"/>
              </a:rPr>
              <a:t>D</a:t>
            </a:r>
            <a:r>
              <a:rPr lang="en-US" baseline="-25000" dirty="0">
                <a:solidFill>
                  <a:schemeClr val="dk1"/>
                </a:solidFill>
                <a:latin typeface="Calibri"/>
                <a:ea typeface="Calibri"/>
                <a:cs typeface="Calibri"/>
                <a:sym typeface="Calibri"/>
              </a:rPr>
              <a:t>31</a:t>
            </a:r>
            <a:endParaRPr sz="1350" baseline="-25000" dirty="0">
              <a:solidFill>
                <a:schemeClr val="dk1"/>
              </a:solidFill>
              <a:latin typeface="Calibri"/>
              <a:ea typeface="Calibri"/>
              <a:cs typeface="Calibri"/>
              <a:sym typeface="Calibri"/>
            </a:endParaRPr>
          </a:p>
        </p:txBody>
      </p:sp>
      <p:sp>
        <p:nvSpPr>
          <p:cNvPr id="815" name="Google Shape;815;p40"/>
          <p:cNvSpPr txBox="1"/>
          <p:nvPr/>
        </p:nvSpPr>
        <p:spPr>
          <a:xfrm>
            <a:off x="9445515" y="3112553"/>
            <a:ext cx="1062038" cy="484748"/>
          </a:xfrm>
          <a:prstGeom prst="rect">
            <a:avLst/>
          </a:prstGeom>
          <a:noFill/>
          <a:ln>
            <a:noFill/>
          </a:ln>
        </p:spPr>
        <p:txBody>
          <a:bodyPr spcFirstLastPara="1" wrap="square" lIns="68569" tIns="34275" rIns="68569" bIns="34275" anchor="t" anchorCtr="0">
            <a:noAutofit/>
          </a:bodyPr>
          <a:lstStyle/>
          <a:p>
            <a:r>
              <a:rPr lang="en-US" sz="1350" b="1">
                <a:solidFill>
                  <a:schemeClr val="dk1"/>
                </a:solidFill>
                <a:latin typeface="Arial"/>
                <a:ea typeface="Arial"/>
                <a:cs typeface="Arial"/>
                <a:sym typeface="Arial"/>
              </a:rPr>
              <a:t>Streaming</a:t>
            </a:r>
            <a:endParaRPr/>
          </a:p>
          <a:p>
            <a:r>
              <a:rPr lang="en-US" sz="1350" b="1">
                <a:solidFill>
                  <a:schemeClr val="dk1"/>
                </a:solidFill>
                <a:latin typeface="Arial"/>
                <a:ea typeface="Arial"/>
                <a:cs typeface="Arial"/>
                <a:sym typeface="Arial"/>
              </a:rPr>
              <a:t>Data</a:t>
            </a:r>
            <a:endParaRPr/>
          </a:p>
        </p:txBody>
      </p:sp>
      <p:graphicFrame>
        <p:nvGraphicFramePr>
          <p:cNvPr id="816" name="Google Shape;816;p40"/>
          <p:cNvGraphicFramePr/>
          <p:nvPr/>
        </p:nvGraphicFramePr>
        <p:xfrm>
          <a:off x="6290149" y="4272438"/>
          <a:ext cx="2110276" cy="1718400"/>
        </p:xfrm>
        <a:graphic>
          <a:graphicData uri="http://schemas.openxmlformats.org/drawingml/2006/table">
            <a:tbl>
              <a:tblPr>
                <a:noFill/>
              </a:tblPr>
              <a:tblGrid>
                <a:gridCol w="527569">
                  <a:extLst>
                    <a:ext uri="{9D8B030D-6E8A-4147-A177-3AD203B41FA5}">
                      <a16:colId xmlns:a16="http://schemas.microsoft.com/office/drawing/2014/main" val="20000"/>
                    </a:ext>
                  </a:extLst>
                </a:gridCol>
                <a:gridCol w="527569">
                  <a:extLst>
                    <a:ext uri="{9D8B030D-6E8A-4147-A177-3AD203B41FA5}">
                      <a16:colId xmlns:a16="http://schemas.microsoft.com/office/drawing/2014/main" val="20001"/>
                    </a:ext>
                  </a:extLst>
                </a:gridCol>
                <a:gridCol w="527569">
                  <a:extLst>
                    <a:ext uri="{9D8B030D-6E8A-4147-A177-3AD203B41FA5}">
                      <a16:colId xmlns:a16="http://schemas.microsoft.com/office/drawing/2014/main" val="20002"/>
                    </a:ext>
                  </a:extLst>
                </a:gridCol>
                <a:gridCol w="527569">
                  <a:extLst>
                    <a:ext uri="{9D8B030D-6E8A-4147-A177-3AD203B41FA5}">
                      <a16:colId xmlns:a16="http://schemas.microsoft.com/office/drawing/2014/main" val="20003"/>
                    </a:ext>
                  </a:extLst>
                </a:gridCol>
              </a:tblGrid>
              <a:tr h="429600">
                <a:tc>
                  <a:txBody>
                    <a:bodyPr/>
                    <a:lstStyle/>
                    <a:p>
                      <a:pPr marL="0" marR="0" lvl="0" indent="0" algn="ctr" rtl="0">
                        <a:lnSpc>
                          <a:spcPct val="100000"/>
                        </a:lnSpc>
                        <a:spcBef>
                          <a:spcPts val="0"/>
                        </a:spcBef>
                        <a:spcAft>
                          <a:spcPts val="0"/>
                        </a:spcAft>
                        <a:buClr>
                          <a:srgbClr val="000000"/>
                        </a:buClr>
                        <a:buSzPts val="2800"/>
                        <a:buFont typeface="Calibri"/>
                        <a:buNone/>
                      </a:pPr>
                      <a:r>
                        <a:rPr lang="en-US" sz="1800" b="1" i="0" u="none" strike="noStrike" cap="none">
                          <a:solidFill>
                            <a:srgbClr val="000000"/>
                          </a:solidFill>
                          <a:latin typeface="Calibri"/>
                          <a:ea typeface="Calibri"/>
                          <a:cs typeface="Calibri"/>
                          <a:sym typeface="Calibri"/>
                        </a:rPr>
                        <a:t>D</a:t>
                      </a:r>
                      <a:r>
                        <a:rPr lang="en-US" sz="1800" b="1" i="0" u="none" strike="noStrike" cap="none" baseline="-25000">
                          <a:solidFill>
                            <a:srgbClr val="000000"/>
                          </a:solidFill>
                          <a:latin typeface="Calibri"/>
                          <a:ea typeface="Calibri"/>
                          <a:cs typeface="Calibri"/>
                          <a:sym typeface="Calibri"/>
                        </a:rPr>
                        <a:t>0</a:t>
                      </a:r>
                      <a:endParaRPr sz="1800" b="1">
                        <a:solidFill>
                          <a:srgbClr val="000000"/>
                        </a:solidFill>
                        <a:latin typeface="Calibri"/>
                        <a:ea typeface="Calibri"/>
                        <a:cs typeface="Calibri"/>
                        <a:sym typeface="Calibri"/>
                      </a:endParaRPr>
                    </a:p>
                  </a:txBody>
                  <a:tcPr marL="68588" marR="68588" marT="34294" marB="34294">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BDFFF"/>
                    </a:solidFill>
                  </a:tcPr>
                </a:tc>
                <a:tc>
                  <a:txBody>
                    <a:bodyPr/>
                    <a:lstStyle/>
                    <a:p>
                      <a:pPr marL="0" marR="0" lvl="0" indent="0" algn="ctr" rtl="0">
                        <a:lnSpc>
                          <a:spcPct val="100000"/>
                        </a:lnSpc>
                        <a:spcBef>
                          <a:spcPts val="0"/>
                        </a:spcBef>
                        <a:spcAft>
                          <a:spcPts val="0"/>
                        </a:spcAft>
                        <a:buClr>
                          <a:schemeClr val="dk1"/>
                        </a:buClr>
                        <a:buSzPts val="2800"/>
                        <a:buFont typeface="Calibri"/>
                        <a:buNone/>
                      </a:pPr>
                      <a:r>
                        <a:rPr lang="en-US" sz="1800" b="1" u="none" strike="noStrike" cap="none">
                          <a:solidFill>
                            <a:srgbClr val="000000"/>
                          </a:solidFill>
                          <a:latin typeface="Calibri"/>
                          <a:ea typeface="Calibri"/>
                          <a:cs typeface="Calibri"/>
                          <a:sym typeface="Calibri"/>
                        </a:rPr>
                        <a:t>D</a:t>
                      </a:r>
                      <a:r>
                        <a:rPr lang="en-US" sz="1800" b="1" u="none" strike="noStrike" cap="none" baseline="-25000">
                          <a:solidFill>
                            <a:srgbClr val="000000"/>
                          </a:solidFill>
                          <a:latin typeface="Calibri"/>
                          <a:ea typeface="Calibri"/>
                          <a:cs typeface="Calibri"/>
                          <a:sym typeface="Calibri"/>
                        </a:rPr>
                        <a:t>1</a:t>
                      </a:r>
                      <a:endParaRPr sz="1800" b="1">
                        <a:solidFill>
                          <a:srgbClr val="000000"/>
                        </a:solidFill>
                        <a:latin typeface="Calibri"/>
                        <a:ea typeface="Calibri"/>
                        <a:cs typeface="Calibri"/>
                        <a:sym typeface="Calibri"/>
                      </a:endParaRPr>
                    </a:p>
                  </a:txBody>
                  <a:tcPr marL="68588" marR="68588" marT="34294" marB="34294">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800"/>
                        <a:buFont typeface="Calibri"/>
                        <a:buNone/>
                      </a:pPr>
                      <a:r>
                        <a:rPr lang="en-US" sz="1800" b="1" i="0" u="none" strike="noStrike" cap="none">
                          <a:solidFill>
                            <a:srgbClr val="000000"/>
                          </a:solidFill>
                          <a:latin typeface="Calibri"/>
                          <a:ea typeface="Calibri"/>
                          <a:cs typeface="Calibri"/>
                          <a:sym typeface="Calibri"/>
                        </a:rPr>
                        <a:t>D</a:t>
                      </a:r>
                      <a:r>
                        <a:rPr lang="en-US" sz="1800" b="1" i="0" u="none" strike="noStrike" cap="none" baseline="-25000">
                          <a:solidFill>
                            <a:srgbClr val="000000"/>
                          </a:solidFill>
                          <a:latin typeface="Calibri"/>
                          <a:ea typeface="Calibri"/>
                          <a:cs typeface="Calibri"/>
                          <a:sym typeface="Calibri"/>
                        </a:rPr>
                        <a:t>2</a:t>
                      </a:r>
                      <a:endParaRPr sz="1800" b="1">
                        <a:solidFill>
                          <a:srgbClr val="000000"/>
                        </a:solidFill>
                        <a:latin typeface="Calibri"/>
                        <a:ea typeface="Calibri"/>
                        <a:cs typeface="Calibri"/>
                        <a:sym typeface="Calibri"/>
                      </a:endParaRPr>
                    </a:p>
                  </a:txBody>
                  <a:tcPr marL="68588" marR="68588" marT="34294" marB="34294">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Calibri"/>
                        <a:buNone/>
                      </a:pPr>
                      <a:r>
                        <a:rPr lang="en-US" sz="1800" b="1" u="none" strike="noStrike" cap="none" dirty="0">
                          <a:solidFill>
                            <a:srgbClr val="000000"/>
                          </a:solidFill>
                          <a:latin typeface="Calibri"/>
                          <a:ea typeface="Calibri"/>
                          <a:cs typeface="Calibri"/>
                          <a:sym typeface="Calibri"/>
                        </a:rPr>
                        <a:t>D</a:t>
                      </a:r>
                      <a:r>
                        <a:rPr lang="en-US" sz="1800" b="1" u="none" strike="noStrike" cap="none" baseline="-25000" dirty="0">
                          <a:solidFill>
                            <a:srgbClr val="000000"/>
                          </a:solidFill>
                          <a:latin typeface="Calibri"/>
                          <a:ea typeface="Calibri"/>
                          <a:cs typeface="Calibri"/>
                          <a:sym typeface="Calibri"/>
                        </a:rPr>
                        <a:t>3</a:t>
                      </a:r>
                      <a:endParaRPr sz="1800" b="1" dirty="0">
                        <a:solidFill>
                          <a:srgbClr val="000000"/>
                        </a:solidFill>
                        <a:latin typeface="Calibri"/>
                        <a:ea typeface="Calibri"/>
                        <a:cs typeface="Calibri"/>
                        <a:sym typeface="Calibri"/>
                      </a:endParaRPr>
                    </a:p>
                  </a:txBody>
                  <a:tcPr marL="68588" marR="68588" marT="34294" marB="34294">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EC1C1"/>
                    </a:solidFill>
                  </a:tcPr>
                </a:tc>
                <a:extLst>
                  <a:ext uri="{0D108BD9-81ED-4DB2-BD59-A6C34878D82A}">
                    <a16:rowId xmlns:a16="http://schemas.microsoft.com/office/drawing/2014/main" val="10000"/>
                  </a:ext>
                </a:extLst>
              </a:tr>
              <a:tr h="429600">
                <a:tc>
                  <a:txBody>
                    <a:bodyPr/>
                    <a:lstStyle/>
                    <a:p>
                      <a:pPr marL="0" marR="0" lvl="0" indent="0" algn="ctr" rtl="0">
                        <a:lnSpc>
                          <a:spcPct val="100000"/>
                        </a:lnSpc>
                        <a:spcBef>
                          <a:spcPts val="0"/>
                        </a:spcBef>
                        <a:spcAft>
                          <a:spcPts val="0"/>
                        </a:spcAft>
                        <a:buClr>
                          <a:srgbClr val="000000"/>
                        </a:buClr>
                        <a:buSzPts val="2800"/>
                        <a:buFont typeface="Calibri"/>
                        <a:buNone/>
                      </a:pPr>
                      <a:r>
                        <a:rPr lang="en-US" sz="1800" b="1" i="0" u="none" strike="noStrike" cap="none">
                          <a:solidFill>
                            <a:srgbClr val="000000"/>
                          </a:solidFill>
                          <a:latin typeface="Calibri"/>
                          <a:ea typeface="Calibri"/>
                          <a:cs typeface="Calibri"/>
                          <a:sym typeface="Calibri"/>
                        </a:rPr>
                        <a:t>D</a:t>
                      </a:r>
                      <a:r>
                        <a:rPr lang="en-US" sz="1800" b="1" i="0" u="none" strike="noStrike" cap="none" baseline="-25000">
                          <a:solidFill>
                            <a:srgbClr val="000000"/>
                          </a:solidFill>
                          <a:latin typeface="Calibri"/>
                          <a:ea typeface="Calibri"/>
                          <a:cs typeface="Calibri"/>
                          <a:sym typeface="Calibri"/>
                        </a:rPr>
                        <a:t>4</a:t>
                      </a:r>
                      <a:endParaRPr sz="1800" b="1">
                        <a:solidFill>
                          <a:srgbClr val="000000"/>
                        </a:solidFill>
                        <a:latin typeface="Calibri"/>
                        <a:ea typeface="Calibri"/>
                        <a:cs typeface="Calibri"/>
                        <a:sym typeface="Calibri"/>
                      </a:endParaRPr>
                    </a:p>
                  </a:txBody>
                  <a:tcPr marL="68588" marR="68588" marT="34294" marB="34294">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4D07C"/>
                    </a:solidFill>
                  </a:tcPr>
                </a:tc>
                <a:tc>
                  <a:txBody>
                    <a:bodyPr/>
                    <a:lstStyle/>
                    <a:p>
                      <a:pPr marL="0" marR="0" lvl="0" indent="0" algn="ctr" rtl="0">
                        <a:lnSpc>
                          <a:spcPct val="100000"/>
                        </a:lnSpc>
                        <a:spcBef>
                          <a:spcPts val="0"/>
                        </a:spcBef>
                        <a:spcAft>
                          <a:spcPts val="0"/>
                        </a:spcAft>
                        <a:buClr>
                          <a:schemeClr val="dk1"/>
                        </a:buClr>
                        <a:buSzPts val="2800"/>
                        <a:buFont typeface="Calibri"/>
                        <a:buNone/>
                      </a:pPr>
                      <a:r>
                        <a:rPr lang="en-US" sz="1800" b="1" u="none" strike="noStrike" cap="none" dirty="0">
                          <a:solidFill>
                            <a:srgbClr val="000000"/>
                          </a:solidFill>
                          <a:latin typeface="Calibri"/>
                          <a:ea typeface="Calibri"/>
                          <a:cs typeface="Calibri"/>
                          <a:sym typeface="Calibri"/>
                        </a:rPr>
                        <a:t>D</a:t>
                      </a:r>
                      <a:r>
                        <a:rPr lang="en-US" sz="1800" b="1" u="none" strike="noStrike" cap="none" baseline="-25000" dirty="0">
                          <a:solidFill>
                            <a:srgbClr val="000000"/>
                          </a:solidFill>
                          <a:latin typeface="Calibri"/>
                          <a:ea typeface="Calibri"/>
                          <a:cs typeface="Calibri"/>
                          <a:sym typeface="Calibri"/>
                        </a:rPr>
                        <a:t>5</a:t>
                      </a:r>
                      <a:endParaRPr sz="1800" b="1" dirty="0">
                        <a:solidFill>
                          <a:srgbClr val="000000"/>
                        </a:solidFill>
                        <a:latin typeface="Calibri"/>
                        <a:ea typeface="Calibri"/>
                        <a:cs typeface="Calibri"/>
                        <a:sym typeface="Calibri"/>
                      </a:endParaRPr>
                    </a:p>
                  </a:txBody>
                  <a:tcPr marL="68588" marR="68588" marT="34294" marB="34294">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800"/>
                        <a:buFont typeface="Calibri"/>
                        <a:buNone/>
                      </a:pPr>
                      <a:r>
                        <a:rPr lang="en-US" sz="1800" b="1" i="0" u="none" strike="noStrike" cap="none">
                          <a:solidFill>
                            <a:srgbClr val="000000"/>
                          </a:solidFill>
                          <a:latin typeface="Calibri"/>
                          <a:ea typeface="Calibri"/>
                          <a:cs typeface="Calibri"/>
                          <a:sym typeface="Calibri"/>
                        </a:rPr>
                        <a:t>D</a:t>
                      </a:r>
                      <a:r>
                        <a:rPr lang="en-US" sz="1800" b="1" i="0" u="none" strike="noStrike" cap="none" baseline="-25000">
                          <a:solidFill>
                            <a:srgbClr val="000000"/>
                          </a:solidFill>
                          <a:latin typeface="Calibri"/>
                          <a:ea typeface="Calibri"/>
                          <a:cs typeface="Calibri"/>
                          <a:sym typeface="Calibri"/>
                        </a:rPr>
                        <a:t>6</a:t>
                      </a:r>
                      <a:endParaRPr sz="1800" b="1">
                        <a:solidFill>
                          <a:srgbClr val="000000"/>
                        </a:solidFill>
                        <a:latin typeface="Calibri"/>
                        <a:ea typeface="Calibri"/>
                        <a:cs typeface="Calibri"/>
                        <a:sym typeface="Calibri"/>
                      </a:endParaRPr>
                    </a:p>
                  </a:txBody>
                  <a:tcPr marL="68588" marR="68588" marT="34294" marB="34294">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BDFFF"/>
                    </a:solidFill>
                  </a:tcPr>
                </a:tc>
                <a:tc>
                  <a:txBody>
                    <a:bodyPr/>
                    <a:lstStyle/>
                    <a:p>
                      <a:pPr marL="0" marR="0" lvl="0" indent="0" algn="ctr" rtl="0">
                        <a:lnSpc>
                          <a:spcPct val="100000"/>
                        </a:lnSpc>
                        <a:spcBef>
                          <a:spcPts val="0"/>
                        </a:spcBef>
                        <a:spcAft>
                          <a:spcPts val="0"/>
                        </a:spcAft>
                        <a:buClr>
                          <a:schemeClr val="dk1"/>
                        </a:buClr>
                        <a:buSzPts val="2800"/>
                        <a:buFont typeface="Calibri"/>
                        <a:buNone/>
                      </a:pPr>
                      <a:r>
                        <a:rPr lang="en-US" sz="1800" b="1" u="none" strike="noStrike" cap="none" dirty="0">
                          <a:solidFill>
                            <a:srgbClr val="000000"/>
                          </a:solidFill>
                          <a:latin typeface="Calibri"/>
                          <a:ea typeface="Calibri"/>
                          <a:cs typeface="Calibri"/>
                          <a:sym typeface="Calibri"/>
                        </a:rPr>
                        <a:t>D</a:t>
                      </a:r>
                      <a:r>
                        <a:rPr lang="en-US" sz="1800" b="1" u="none" strike="noStrike" cap="none" baseline="-25000" dirty="0">
                          <a:solidFill>
                            <a:srgbClr val="000000"/>
                          </a:solidFill>
                          <a:latin typeface="Calibri"/>
                          <a:ea typeface="Calibri"/>
                          <a:cs typeface="Calibri"/>
                          <a:sym typeface="Calibri"/>
                        </a:rPr>
                        <a:t>7</a:t>
                      </a:r>
                      <a:endParaRPr sz="1800" b="1" dirty="0">
                        <a:solidFill>
                          <a:srgbClr val="000000"/>
                        </a:solidFill>
                        <a:latin typeface="Calibri"/>
                        <a:ea typeface="Calibri"/>
                        <a:cs typeface="Calibri"/>
                        <a:sym typeface="Calibri"/>
                      </a:endParaRPr>
                    </a:p>
                  </a:txBody>
                  <a:tcPr marL="68588" marR="68588" marT="34294" marB="34294">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29600">
                <a:tc>
                  <a:txBody>
                    <a:bodyPr/>
                    <a:lstStyle/>
                    <a:p>
                      <a:pPr marL="0" marR="0" lvl="0" indent="0" algn="ctr" rtl="0">
                        <a:lnSpc>
                          <a:spcPct val="100000"/>
                        </a:lnSpc>
                        <a:spcBef>
                          <a:spcPts val="0"/>
                        </a:spcBef>
                        <a:spcAft>
                          <a:spcPts val="0"/>
                        </a:spcAft>
                        <a:buClr>
                          <a:srgbClr val="000000"/>
                        </a:buClr>
                        <a:buSzPts val="2800"/>
                        <a:buFont typeface="Calibri"/>
                        <a:buNone/>
                      </a:pPr>
                      <a:r>
                        <a:rPr lang="en-US" sz="1800" b="1" i="0" u="none" strike="noStrike" cap="none">
                          <a:solidFill>
                            <a:srgbClr val="000000"/>
                          </a:solidFill>
                          <a:latin typeface="Calibri"/>
                          <a:ea typeface="Calibri"/>
                          <a:cs typeface="Calibri"/>
                          <a:sym typeface="Calibri"/>
                        </a:rPr>
                        <a:t>D</a:t>
                      </a:r>
                      <a:r>
                        <a:rPr lang="en-US" sz="1800" b="1" i="0" u="none" strike="noStrike" cap="none" baseline="-25000">
                          <a:solidFill>
                            <a:srgbClr val="000000"/>
                          </a:solidFill>
                          <a:latin typeface="Calibri"/>
                          <a:ea typeface="Calibri"/>
                          <a:cs typeface="Calibri"/>
                          <a:sym typeface="Calibri"/>
                        </a:rPr>
                        <a:t>8</a:t>
                      </a:r>
                      <a:endParaRPr sz="1800" b="1">
                        <a:solidFill>
                          <a:srgbClr val="000000"/>
                        </a:solidFill>
                        <a:latin typeface="Calibri"/>
                        <a:ea typeface="Calibri"/>
                        <a:cs typeface="Calibri"/>
                        <a:sym typeface="Calibri"/>
                      </a:endParaRPr>
                    </a:p>
                  </a:txBody>
                  <a:tcPr marL="68588" marR="68588" marT="34294" marB="34294">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BDFFF"/>
                    </a:solidFill>
                  </a:tcPr>
                </a:tc>
                <a:tc>
                  <a:txBody>
                    <a:bodyPr/>
                    <a:lstStyle/>
                    <a:p>
                      <a:pPr marL="0" marR="0" lvl="0" indent="0" algn="ctr" rtl="0">
                        <a:lnSpc>
                          <a:spcPct val="100000"/>
                        </a:lnSpc>
                        <a:spcBef>
                          <a:spcPts val="0"/>
                        </a:spcBef>
                        <a:spcAft>
                          <a:spcPts val="0"/>
                        </a:spcAft>
                        <a:buClr>
                          <a:schemeClr val="dk1"/>
                        </a:buClr>
                        <a:buSzPts val="2800"/>
                        <a:buFont typeface="Calibri"/>
                        <a:buNone/>
                      </a:pPr>
                      <a:r>
                        <a:rPr lang="en-US" sz="1800" b="1" u="none" strike="noStrike" cap="none">
                          <a:solidFill>
                            <a:srgbClr val="000000"/>
                          </a:solidFill>
                          <a:latin typeface="Calibri"/>
                          <a:ea typeface="Calibri"/>
                          <a:cs typeface="Calibri"/>
                          <a:sym typeface="Calibri"/>
                        </a:rPr>
                        <a:t>D</a:t>
                      </a:r>
                      <a:r>
                        <a:rPr lang="en-US" sz="1800" b="1" u="none" strike="noStrike" cap="none" baseline="-25000">
                          <a:solidFill>
                            <a:srgbClr val="000000"/>
                          </a:solidFill>
                          <a:latin typeface="Calibri"/>
                          <a:ea typeface="Calibri"/>
                          <a:cs typeface="Calibri"/>
                          <a:sym typeface="Calibri"/>
                        </a:rPr>
                        <a:t>9</a:t>
                      </a:r>
                      <a:endParaRPr sz="1800" b="1">
                        <a:solidFill>
                          <a:srgbClr val="000000"/>
                        </a:solidFill>
                        <a:latin typeface="Calibri"/>
                        <a:ea typeface="Calibri"/>
                        <a:cs typeface="Calibri"/>
                        <a:sym typeface="Calibri"/>
                      </a:endParaRPr>
                    </a:p>
                  </a:txBody>
                  <a:tcPr marL="68588" marR="68588" marT="34294" marB="34294">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EC1C1"/>
                    </a:solidFill>
                  </a:tcPr>
                </a:tc>
                <a:tc>
                  <a:txBody>
                    <a:bodyPr/>
                    <a:lstStyle/>
                    <a:p>
                      <a:pPr marL="0" marR="0" lvl="0" indent="0" algn="ctr" rtl="0">
                        <a:lnSpc>
                          <a:spcPct val="100000"/>
                        </a:lnSpc>
                        <a:spcBef>
                          <a:spcPts val="0"/>
                        </a:spcBef>
                        <a:spcAft>
                          <a:spcPts val="0"/>
                        </a:spcAft>
                        <a:buClr>
                          <a:srgbClr val="000000"/>
                        </a:buClr>
                        <a:buSzPts val="2800"/>
                        <a:buFont typeface="Calibri"/>
                        <a:buNone/>
                      </a:pPr>
                      <a:r>
                        <a:rPr lang="en-US" sz="1800" b="1" i="0" u="none" strike="noStrike" cap="none">
                          <a:solidFill>
                            <a:srgbClr val="000000"/>
                          </a:solidFill>
                          <a:latin typeface="Calibri"/>
                          <a:ea typeface="Calibri"/>
                          <a:cs typeface="Calibri"/>
                          <a:sym typeface="Calibri"/>
                        </a:rPr>
                        <a:t>D</a:t>
                      </a:r>
                      <a:r>
                        <a:rPr lang="en-US" sz="1800" b="1" i="0" u="none" strike="noStrike" cap="none" baseline="-25000">
                          <a:solidFill>
                            <a:srgbClr val="000000"/>
                          </a:solidFill>
                          <a:latin typeface="Calibri"/>
                          <a:ea typeface="Calibri"/>
                          <a:cs typeface="Calibri"/>
                          <a:sym typeface="Calibri"/>
                        </a:rPr>
                        <a:t>10</a:t>
                      </a:r>
                      <a:endParaRPr sz="1800" b="1">
                        <a:solidFill>
                          <a:srgbClr val="000000"/>
                        </a:solidFill>
                        <a:latin typeface="Calibri"/>
                        <a:ea typeface="Calibri"/>
                        <a:cs typeface="Calibri"/>
                        <a:sym typeface="Calibri"/>
                      </a:endParaRPr>
                    </a:p>
                  </a:txBody>
                  <a:tcPr marL="68588" marR="68588" marT="34294" marB="34294">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Calibri"/>
                        <a:buNone/>
                      </a:pPr>
                      <a:r>
                        <a:rPr lang="en-US" sz="1800" b="1" u="none" strike="noStrike" cap="none" dirty="0">
                          <a:solidFill>
                            <a:srgbClr val="000000"/>
                          </a:solidFill>
                          <a:latin typeface="Calibri"/>
                          <a:ea typeface="Calibri"/>
                          <a:cs typeface="Calibri"/>
                          <a:sym typeface="Calibri"/>
                        </a:rPr>
                        <a:t>D</a:t>
                      </a:r>
                      <a:r>
                        <a:rPr lang="en-US" sz="1800" b="1" u="none" strike="noStrike" cap="none" baseline="-25000" dirty="0">
                          <a:solidFill>
                            <a:srgbClr val="000000"/>
                          </a:solidFill>
                          <a:latin typeface="Calibri"/>
                          <a:ea typeface="Calibri"/>
                          <a:cs typeface="Calibri"/>
                          <a:sym typeface="Calibri"/>
                        </a:rPr>
                        <a:t>11</a:t>
                      </a:r>
                      <a:endParaRPr sz="1800" b="1" dirty="0">
                        <a:solidFill>
                          <a:srgbClr val="000000"/>
                        </a:solidFill>
                        <a:latin typeface="Calibri"/>
                        <a:ea typeface="Calibri"/>
                        <a:cs typeface="Calibri"/>
                        <a:sym typeface="Calibri"/>
                      </a:endParaRPr>
                    </a:p>
                  </a:txBody>
                  <a:tcPr marL="68588" marR="68588" marT="34294" marB="34294">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4D07C"/>
                    </a:solidFill>
                  </a:tcPr>
                </a:tc>
                <a:extLst>
                  <a:ext uri="{0D108BD9-81ED-4DB2-BD59-A6C34878D82A}">
                    <a16:rowId xmlns:a16="http://schemas.microsoft.com/office/drawing/2014/main" val="10002"/>
                  </a:ext>
                </a:extLst>
              </a:tr>
              <a:tr h="429600">
                <a:tc>
                  <a:txBody>
                    <a:bodyPr/>
                    <a:lstStyle/>
                    <a:p>
                      <a:pPr marL="0" marR="0" lvl="0" indent="0" algn="ctr" rtl="0">
                        <a:lnSpc>
                          <a:spcPct val="100000"/>
                        </a:lnSpc>
                        <a:spcBef>
                          <a:spcPts val="0"/>
                        </a:spcBef>
                        <a:spcAft>
                          <a:spcPts val="0"/>
                        </a:spcAft>
                        <a:buClr>
                          <a:srgbClr val="000000"/>
                        </a:buClr>
                        <a:buSzPts val="2800"/>
                        <a:buFont typeface="Calibri"/>
                        <a:buNone/>
                      </a:pPr>
                      <a:r>
                        <a:rPr lang="en-US" sz="1800" b="1" i="0" u="none" strike="noStrike" cap="none">
                          <a:solidFill>
                            <a:srgbClr val="000000"/>
                          </a:solidFill>
                          <a:latin typeface="Calibri"/>
                          <a:ea typeface="Calibri"/>
                          <a:cs typeface="Calibri"/>
                          <a:sym typeface="Calibri"/>
                        </a:rPr>
                        <a:t>D</a:t>
                      </a:r>
                      <a:r>
                        <a:rPr lang="en-US" sz="1800" b="1" i="0" u="none" strike="noStrike" cap="none" baseline="-25000">
                          <a:solidFill>
                            <a:srgbClr val="000000"/>
                          </a:solidFill>
                          <a:latin typeface="Calibri"/>
                          <a:ea typeface="Calibri"/>
                          <a:cs typeface="Calibri"/>
                          <a:sym typeface="Calibri"/>
                        </a:rPr>
                        <a:t>12</a:t>
                      </a:r>
                      <a:endParaRPr sz="1800" b="1">
                        <a:solidFill>
                          <a:srgbClr val="000000"/>
                        </a:solidFill>
                        <a:latin typeface="Calibri"/>
                        <a:ea typeface="Calibri"/>
                        <a:cs typeface="Calibri"/>
                        <a:sym typeface="Calibri"/>
                      </a:endParaRPr>
                    </a:p>
                  </a:txBody>
                  <a:tcPr marL="68588" marR="68588" marT="34294" marB="34294">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Calibri"/>
                        <a:buNone/>
                      </a:pPr>
                      <a:r>
                        <a:rPr lang="en-US" sz="1800" b="1" u="none" strike="noStrike" cap="none">
                          <a:solidFill>
                            <a:srgbClr val="000000"/>
                          </a:solidFill>
                          <a:latin typeface="Calibri"/>
                          <a:ea typeface="Calibri"/>
                          <a:cs typeface="Calibri"/>
                          <a:sym typeface="Calibri"/>
                        </a:rPr>
                        <a:t>D</a:t>
                      </a:r>
                      <a:r>
                        <a:rPr lang="en-US" sz="1800" b="1" u="none" strike="noStrike" cap="none" baseline="-25000">
                          <a:solidFill>
                            <a:srgbClr val="000000"/>
                          </a:solidFill>
                          <a:latin typeface="Calibri"/>
                          <a:ea typeface="Calibri"/>
                          <a:cs typeface="Calibri"/>
                          <a:sym typeface="Calibri"/>
                        </a:rPr>
                        <a:t>13</a:t>
                      </a:r>
                      <a:endParaRPr sz="1800" b="1">
                        <a:solidFill>
                          <a:srgbClr val="000000"/>
                        </a:solidFill>
                        <a:latin typeface="Calibri"/>
                        <a:ea typeface="Calibri"/>
                        <a:cs typeface="Calibri"/>
                        <a:sym typeface="Calibri"/>
                      </a:endParaRPr>
                    </a:p>
                  </a:txBody>
                  <a:tcPr marL="68588" marR="68588" marT="34294" marB="34294">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4D07C"/>
                    </a:solidFill>
                  </a:tcPr>
                </a:tc>
                <a:tc>
                  <a:txBody>
                    <a:bodyPr/>
                    <a:lstStyle/>
                    <a:p>
                      <a:pPr marL="0" marR="0" lvl="0" indent="0" algn="ctr" rtl="0">
                        <a:lnSpc>
                          <a:spcPct val="100000"/>
                        </a:lnSpc>
                        <a:spcBef>
                          <a:spcPts val="0"/>
                        </a:spcBef>
                        <a:spcAft>
                          <a:spcPts val="0"/>
                        </a:spcAft>
                        <a:buClr>
                          <a:srgbClr val="000000"/>
                        </a:buClr>
                        <a:buSzPts val="2800"/>
                        <a:buFont typeface="Calibri"/>
                        <a:buNone/>
                      </a:pPr>
                      <a:r>
                        <a:rPr lang="en-US" sz="1800" b="1" i="0" u="none" strike="noStrike" cap="none">
                          <a:solidFill>
                            <a:srgbClr val="000000"/>
                          </a:solidFill>
                          <a:latin typeface="Calibri"/>
                          <a:ea typeface="Calibri"/>
                          <a:cs typeface="Calibri"/>
                          <a:sym typeface="Calibri"/>
                        </a:rPr>
                        <a:t>D</a:t>
                      </a:r>
                      <a:r>
                        <a:rPr lang="en-US" sz="1800" b="1" i="0" u="none" strike="noStrike" cap="none" baseline="-25000">
                          <a:solidFill>
                            <a:srgbClr val="000000"/>
                          </a:solidFill>
                          <a:latin typeface="Calibri"/>
                          <a:ea typeface="Calibri"/>
                          <a:cs typeface="Calibri"/>
                          <a:sym typeface="Calibri"/>
                        </a:rPr>
                        <a:t>14</a:t>
                      </a:r>
                      <a:endParaRPr sz="1800" b="1">
                        <a:solidFill>
                          <a:srgbClr val="000000"/>
                        </a:solidFill>
                        <a:latin typeface="Calibri"/>
                        <a:ea typeface="Calibri"/>
                        <a:cs typeface="Calibri"/>
                        <a:sym typeface="Calibri"/>
                      </a:endParaRPr>
                    </a:p>
                  </a:txBody>
                  <a:tcPr marL="68588" marR="68588" marT="34294" marB="34294">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Calibri"/>
                        <a:buNone/>
                      </a:pPr>
                      <a:r>
                        <a:rPr lang="en-US" sz="1800" b="1" u="none" strike="noStrike" cap="none" dirty="0">
                          <a:solidFill>
                            <a:srgbClr val="000000"/>
                          </a:solidFill>
                          <a:latin typeface="Calibri"/>
                          <a:ea typeface="Calibri"/>
                          <a:cs typeface="Calibri"/>
                          <a:sym typeface="Calibri"/>
                        </a:rPr>
                        <a:t>D</a:t>
                      </a:r>
                      <a:r>
                        <a:rPr lang="en-US" sz="1800" b="1" u="none" strike="noStrike" cap="none" baseline="-25000" dirty="0">
                          <a:solidFill>
                            <a:srgbClr val="000000"/>
                          </a:solidFill>
                          <a:latin typeface="Calibri"/>
                          <a:ea typeface="Calibri"/>
                          <a:cs typeface="Calibri"/>
                          <a:sym typeface="Calibri"/>
                        </a:rPr>
                        <a:t>15</a:t>
                      </a:r>
                      <a:endParaRPr sz="1800" b="1" dirty="0">
                        <a:solidFill>
                          <a:srgbClr val="000000"/>
                        </a:solidFill>
                        <a:latin typeface="Calibri"/>
                        <a:ea typeface="Calibri"/>
                        <a:cs typeface="Calibri"/>
                        <a:sym typeface="Calibri"/>
                      </a:endParaRPr>
                    </a:p>
                  </a:txBody>
                  <a:tcPr marL="68588" marR="68588" marT="34294" marB="34294">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4D07C"/>
                    </a:solidFill>
                  </a:tcPr>
                </a:tc>
                <a:extLst>
                  <a:ext uri="{0D108BD9-81ED-4DB2-BD59-A6C34878D82A}">
                    <a16:rowId xmlns:a16="http://schemas.microsoft.com/office/drawing/2014/main" val="10003"/>
                  </a:ext>
                </a:extLst>
              </a:tr>
            </a:tbl>
          </a:graphicData>
        </a:graphic>
      </p:graphicFrame>
      <p:grpSp>
        <p:nvGrpSpPr>
          <p:cNvPr id="2" name="Group 1">
            <a:extLst>
              <a:ext uri="{FF2B5EF4-FFF2-40B4-BE49-F238E27FC236}">
                <a16:creationId xmlns:a16="http://schemas.microsoft.com/office/drawing/2014/main" id="{D4075899-BCA9-4044-B8AE-4C85B591FA1D}"/>
              </a:ext>
            </a:extLst>
          </p:cNvPr>
          <p:cNvGrpSpPr/>
          <p:nvPr/>
        </p:nvGrpSpPr>
        <p:grpSpPr>
          <a:xfrm>
            <a:off x="5185098" y="1543367"/>
            <a:ext cx="5002918" cy="2303141"/>
            <a:chOff x="3617509" y="1756718"/>
            <a:chExt cx="5002918" cy="2303141"/>
          </a:xfrm>
        </p:grpSpPr>
        <p:grpSp>
          <p:nvGrpSpPr>
            <p:cNvPr id="10" name="Group 9">
              <a:extLst>
                <a:ext uri="{FF2B5EF4-FFF2-40B4-BE49-F238E27FC236}">
                  <a16:creationId xmlns:a16="http://schemas.microsoft.com/office/drawing/2014/main" id="{5C105C8E-8D32-4545-B6F1-5CBFE0C5C115}"/>
                </a:ext>
              </a:extLst>
            </p:cNvPr>
            <p:cNvGrpSpPr/>
            <p:nvPr/>
          </p:nvGrpSpPr>
          <p:grpSpPr>
            <a:xfrm>
              <a:off x="5714333" y="1756718"/>
              <a:ext cx="2387058" cy="2302174"/>
              <a:chOff x="676966" y="2468645"/>
              <a:chExt cx="2387058" cy="2302174"/>
            </a:xfrm>
          </p:grpSpPr>
          <p:sp>
            <p:nvSpPr>
              <p:cNvPr id="802" name="Google Shape;802;p40"/>
              <p:cNvSpPr/>
              <p:nvPr/>
            </p:nvSpPr>
            <p:spPr>
              <a:xfrm>
                <a:off x="1757899" y="3185569"/>
                <a:ext cx="489857" cy="477611"/>
              </a:xfrm>
              <a:prstGeom prst="round1Rect">
                <a:avLst>
                  <a:gd name="adj" fmla="val 16667"/>
                </a:avLst>
              </a:prstGeom>
              <a:solidFill>
                <a:srgbClr val="FEC1C1"/>
              </a:solidFill>
              <a:ln w="254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r>
                  <a:rPr lang="en-US">
                    <a:solidFill>
                      <a:schemeClr val="dk1"/>
                    </a:solidFill>
                    <a:latin typeface="Calibri"/>
                    <a:ea typeface="Calibri"/>
                    <a:cs typeface="Calibri"/>
                    <a:sym typeface="Calibri"/>
                  </a:rPr>
                  <a:t>T</a:t>
                </a:r>
                <a:r>
                  <a:rPr lang="en-US" baseline="-25000">
                    <a:solidFill>
                      <a:schemeClr val="dk1"/>
                    </a:solidFill>
                    <a:latin typeface="Calibri"/>
                    <a:ea typeface="Calibri"/>
                    <a:cs typeface="Calibri"/>
                    <a:sym typeface="Calibri"/>
                  </a:rPr>
                  <a:t>B</a:t>
                </a:r>
                <a:endParaRPr sz="1350" baseline="-25000">
                  <a:solidFill>
                    <a:schemeClr val="dk1"/>
                  </a:solidFill>
                  <a:latin typeface="Calibri"/>
                  <a:ea typeface="Calibri"/>
                  <a:cs typeface="Calibri"/>
                  <a:sym typeface="Calibri"/>
                </a:endParaRPr>
              </a:p>
            </p:txBody>
          </p:sp>
          <p:graphicFrame>
            <p:nvGraphicFramePr>
              <p:cNvPr id="37" name="Chart 36">
                <a:extLst>
                  <a:ext uri="{FF2B5EF4-FFF2-40B4-BE49-F238E27FC236}">
                    <a16:creationId xmlns:a16="http://schemas.microsoft.com/office/drawing/2014/main" id="{5A339DC7-9867-214C-8B53-31E21471E423}"/>
                  </a:ext>
                </a:extLst>
              </p:cNvPr>
              <p:cNvGraphicFramePr/>
              <p:nvPr/>
            </p:nvGraphicFramePr>
            <p:xfrm>
              <a:off x="676966" y="2468645"/>
              <a:ext cx="2387058" cy="2302174"/>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8" name="Group 7">
              <a:extLst>
                <a:ext uri="{FF2B5EF4-FFF2-40B4-BE49-F238E27FC236}">
                  <a16:creationId xmlns:a16="http://schemas.microsoft.com/office/drawing/2014/main" id="{DC2ACBE8-489F-C34F-850E-CA9F3333F417}"/>
                </a:ext>
              </a:extLst>
            </p:cNvPr>
            <p:cNvGrpSpPr/>
            <p:nvPr/>
          </p:nvGrpSpPr>
          <p:grpSpPr>
            <a:xfrm>
              <a:off x="3617509" y="1757685"/>
              <a:ext cx="2387058" cy="2302174"/>
              <a:chOff x="1987024" y="2567249"/>
              <a:chExt cx="2387058" cy="2302174"/>
            </a:xfrm>
          </p:grpSpPr>
          <p:sp>
            <p:nvSpPr>
              <p:cNvPr id="801" name="Google Shape;801;p40"/>
              <p:cNvSpPr/>
              <p:nvPr/>
            </p:nvSpPr>
            <p:spPr>
              <a:xfrm>
                <a:off x="2935624" y="3283205"/>
                <a:ext cx="489857" cy="477611"/>
              </a:xfrm>
              <a:prstGeom prst="round1Rect">
                <a:avLst>
                  <a:gd name="adj" fmla="val 16667"/>
                </a:avLst>
              </a:prstGeom>
              <a:solidFill>
                <a:srgbClr val="BBDFFF"/>
              </a:solidFill>
              <a:ln w="254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r>
                  <a:rPr lang="en-US">
                    <a:solidFill>
                      <a:schemeClr val="dk1"/>
                    </a:solidFill>
                    <a:latin typeface="Calibri"/>
                    <a:ea typeface="Calibri"/>
                    <a:cs typeface="Calibri"/>
                    <a:sym typeface="Calibri"/>
                  </a:rPr>
                  <a:t>T</a:t>
                </a:r>
                <a:r>
                  <a:rPr lang="en-US" baseline="-25000">
                    <a:solidFill>
                      <a:schemeClr val="dk1"/>
                    </a:solidFill>
                    <a:latin typeface="Calibri"/>
                    <a:ea typeface="Calibri"/>
                    <a:cs typeface="Calibri"/>
                    <a:sym typeface="Calibri"/>
                  </a:rPr>
                  <a:t>A</a:t>
                </a:r>
                <a:endParaRPr sz="1350" baseline="-25000">
                  <a:solidFill>
                    <a:schemeClr val="dk1"/>
                  </a:solidFill>
                  <a:latin typeface="Calibri"/>
                  <a:ea typeface="Calibri"/>
                  <a:cs typeface="Calibri"/>
                  <a:sym typeface="Calibri"/>
                </a:endParaRPr>
              </a:p>
            </p:txBody>
          </p:sp>
          <p:graphicFrame>
            <p:nvGraphicFramePr>
              <p:cNvPr id="5" name="Chart 4">
                <a:extLst>
                  <a:ext uri="{FF2B5EF4-FFF2-40B4-BE49-F238E27FC236}">
                    <a16:creationId xmlns:a16="http://schemas.microsoft.com/office/drawing/2014/main" id="{79928F13-44B7-8947-93BF-4C7CBBB924C5}"/>
                  </a:ext>
                </a:extLst>
              </p:cNvPr>
              <p:cNvGraphicFramePr/>
              <p:nvPr/>
            </p:nvGraphicFramePr>
            <p:xfrm>
              <a:off x="1987024" y="2567249"/>
              <a:ext cx="2387058" cy="2302174"/>
            </p:xfrm>
            <a:graphic>
              <a:graphicData uri="http://schemas.openxmlformats.org/drawingml/2006/chart">
                <c:chart xmlns:c="http://schemas.openxmlformats.org/drawingml/2006/chart" xmlns:r="http://schemas.openxmlformats.org/officeDocument/2006/relationships" r:id="rId4"/>
              </a:graphicData>
            </a:graphic>
          </p:graphicFrame>
        </p:grpSp>
        <p:sp>
          <p:nvSpPr>
            <p:cNvPr id="12" name="Oval 11">
              <a:extLst>
                <a:ext uri="{FF2B5EF4-FFF2-40B4-BE49-F238E27FC236}">
                  <a16:creationId xmlns:a16="http://schemas.microsoft.com/office/drawing/2014/main" id="{EA00BE86-B88C-4C4C-A613-3B425E4A8182}"/>
                </a:ext>
              </a:extLst>
            </p:cNvPr>
            <p:cNvSpPr/>
            <p:nvPr/>
          </p:nvSpPr>
          <p:spPr>
            <a:xfrm>
              <a:off x="8078274" y="2348720"/>
              <a:ext cx="542153" cy="556187"/>
            </a:xfrm>
            <a:prstGeom prst="ellipse">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t>T</a:t>
              </a:r>
              <a:r>
                <a:rPr lang="en-US" sz="1600" baseline="-25000"/>
                <a:t>c</a:t>
              </a:r>
              <a:endParaRPr lang="en-US" sz="2400" baseline="-25000"/>
            </a:p>
          </p:txBody>
        </p:sp>
      </p:grpSp>
      <p:sp>
        <p:nvSpPr>
          <p:cNvPr id="806" name="Google Shape;806;p40"/>
          <p:cNvSpPr/>
          <p:nvPr/>
        </p:nvSpPr>
        <p:spPr>
          <a:xfrm>
            <a:off x="9854855" y="3830106"/>
            <a:ext cx="489857" cy="477611"/>
          </a:xfrm>
          <a:prstGeom prst="round1Rect">
            <a:avLst>
              <a:gd name="adj" fmla="val 16667"/>
            </a:avLst>
          </a:prstGeom>
          <a:noFill/>
          <a:ln w="254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r>
              <a:rPr lang="en-US" dirty="0">
                <a:solidFill>
                  <a:schemeClr val="dk1"/>
                </a:solidFill>
                <a:latin typeface="Calibri"/>
                <a:ea typeface="Calibri"/>
                <a:cs typeface="Calibri"/>
                <a:sym typeface="Calibri"/>
              </a:rPr>
              <a:t>D</a:t>
            </a:r>
            <a:r>
              <a:rPr lang="en-US" baseline="-25000" dirty="0">
                <a:solidFill>
                  <a:schemeClr val="dk1"/>
                </a:solidFill>
                <a:latin typeface="Calibri"/>
                <a:ea typeface="Calibri"/>
                <a:cs typeface="Calibri"/>
                <a:sym typeface="Calibri"/>
              </a:rPr>
              <a:t>16</a:t>
            </a:r>
            <a:endParaRPr sz="1350" baseline="-25000" dirty="0">
              <a:solidFill>
                <a:schemeClr val="dk1"/>
              </a:solidFill>
              <a:latin typeface="Calibri"/>
              <a:ea typeface="Calibri"/>
              <a:cs typeface="Calibri"/>
              <a:sym typeface="Calibri"/>
            </a:endParaRPr>
          </a:p>
        </p:txBody>
      </p:sp>
      <p:sp>
        <p:nvSpPr>
          <p:cNvPr id="810" name="Google Shape;810;p40"/>
          <p:cNvSpPr/>
          <p:nvPr/>
        </p:nvSpPr>
        <p:spPr>
          <a:xfrm>
            <a:off x="8763449" y="3972716"/>
            <a:ext cx="520545" cy="449552"/>
          </a:xfrm>
          <a:prstGeom prst="round1Rect">
            <a:avLst>
              <a:gd name="adj" fmla="val 16667"/>
            </a:avLst>
          </a:prstGeom>
          <a:solidFill>
            <a:srgbClr val="FEC1C1"/>
          </a:solidFill>
          <a:ln w="254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r>
              <a:rPr lang="en-US" dirty="0">
                <a:solidFill>
                  <a:schemeClr val="dk1"/>
                </a:solidFill>
                <a:latin typeface="Calibri"/>
                <a:ea typeface="Calibri"/>
                <a:cs typeface="Calibri"/>
                <a:sym typeface="Calibri"/>
              </a:rPr>
              <a:t>D</a:t>
            </a:r>
            <a:r>
              <a:rPr lang="en-US" baseline="-25000" dirty="0">
                <a:solidFill>
                  <a:schemeClr val="dk1"/>
                </a:solidFill>
                <a:latin typeface="Calibri"/>
                <a:ea typeface="Calibri"/>
                <a:cs typeface="Calibri"/>
                <a:sym typeface="Calibri"/>
              </a:rPr>
              <a:t>16</a:t>
            </a:r>
          </a:p>
        </p:txBody>
      </p:sp>
      <p:sp>
        <p:nvSpPr>
          <p:cNvPr id="35" name="Google Shape;810;p40">
            <a:extLst>
              <a:ext uri="{FF2B5EF4-FFF2-40B4-BE49-F238E27FC236}">
                <a16:creationId xmlns:a16="http://schemas.microsoft.com/office/drawing/2014/main" id="{5F90994A-1616-CC4A-B456-C93EC7727FC4}"/>
              </a:ext>
            </a:extLst>
          </p:cNvPr>
          <p:cNvSpPr/>
          <p:nvPr/>
        </p:nvSpPr>
        <p:spPr>
          <a:xfrm>
            <a:off x="6137480" y="1970972"/>
            <a:ext cx="763524" cy="719373"/>
          </a:xfrm>
          <a:prstGeom prst="round1Rect">
            <a:avLst>
              <a:gd name="adj" fmla="val 16667"/>
            </a:avLst>
          </a:prstGeom>
          <a:solidFill>
            <a:srgbClr val="FEC1C1"/>
          </a:solidFill>
          <a:ln w="254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endParaRPr lang="en-US" sz="2800" baseline="-25000" dirty="0">
              <a:solidFill>
                <a:schemeClr val="dk1"/>
              </a:solidFill>
              <a:latin typeface="Calibri"/>
              <a:ea typeface="Calibri"/>
              <a:cs typeface="Calibri"/>
              <a:sym typeface="Calibri"/>
            </a:endParaRPr>
          </a:p>
        </p:txBody>
      </p:sp>
      <p:sp>
        <p:nvSpPr>
          <p:cNvPr id="39" name="Google Shape;813;p40">
            <a:extLst>
              <a:ext uri="{FF2B5EF4-FFF2-40B4-BE49-F238E27FC236}">
                <a16:creationId xmlns:a16="http://schemas.microsoft.com/office/drawing/2014/main" id="{905E06DD-1C42-9046-8C0C-132E4E1A910A}"/>
              </a:ext>
            </a:extLst>
          </p:cNvPr>
          <p:cNvSpPr/>
          <p:nvPr/>
        </p:nvSpPr>
        <p:spPr>
          <a:xfrm>
            <a:off x="7299996" y="1952672"/>
            <a:ext cx="773122" cy="719372"/>
          </a:xfrm>
          <a:prstGeom prst="round1Rect">
            <a:avLst>
              <a:gd name="adj" fmla="val 16667"/>
            </a:avLst>
          </a:prstGeom>
          <a:solidFill>
            <a:srgbClr val="A4D07C"/>
          </a:solidFill>
          <a:ln w="254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r>
              <a:rPr lang="en-US" sz="2800" dirty="0">
                <a:solidFill>
                  <a:srgbClr val="000000"/>
                </a:solidFill>
                <a:latin typeface="Calibri"/>
                <a:ea typeface="Calibri"/>
                <a:cs typeface="Calibri"/>
                <a:sym typeface="Calibri"/>
              </a:rPr>
              <a:t>U</a:t>
            </a:r>
            <a:r>
              <a:rPr lang="en-US" sz="2800" baseline="-25000" dirty="0">
                <a:solidFill>
                  <a:srgbClr val="000000"/>
                </a:solidFill>
                <a:latin typeface="Calibri"/>
                <a:ea typeface="Calibri"/>
                <a:cs typeface="Calibri"/>
                <a:sym typeface="Calibri"/>
              </a:rPr>
              <a:t>2</a:t>
            </a:r>
          </a:p>
        </p:txBody>
      </p:sp>
      <p:sp>
        <p:nvSpPr>
          <p:cNvPr id="38" name="Right Triangle 37">
            <a:extLst>
              <a:ext uri="{FF2B5EF4-FFF2-40B4-BE49-F238E27FC236}">
                <a16:creationId xmlns:a16="http://schemas.microsoft.com/office/drawing/2014/main" id="{5A37175E-1D1E-43D9-9B1F-BDC8E1BBABC8}"/>
              </a:ext>
            </a:extLst>
          </p:cNvPr>
          <p:cNvSpPr/>
          <p:nvPr/>
        </p:nvSpPr>
        <p:spPr>
          <a:xfrm rot="5400000">
            <a:off x="8512134" y="1961088"/>
            <a:ext cx="543744" cy="479428"/>
          </a:xfrm>
          <a:prstGeom prst="rtTriangle">
            <a:avLst/>
          </a:prstGeom>
          <a:solidFill>
            <a:srgbClr val="FEC1C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ight Triangle 6">
            <a:extLst>
              <a:ext uri="{FF2B5EF4-FFF2-40B4-BE49-F238E27FC236}">
                <a16:creationId xmlns:a16="http://schemas.microsoft.com/office/drawing/2014/main" id="{E0A9777A-B0AC-4068-8D53-1793EE686DB4}"/>
              </a:ext>
            </a:extLst>
          </p:cNvPr>
          <p:cNvSpPr/>
          <p:nvPr/>
        </p:nvSpPr>
        <p:spPr>
          <a:xfrm rot="16200000">
            <a:off x="8833180" y="2203574"/>
            <a:ext cx="398739" cy="538200"/>
          </a:xfrm>
          <a:prstGeom prst="rtTriangle">
            <a:avLst/>
          </a:prstGeom>
          <a:solidFill>
            <a:srgbClr val="92D05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1" name="Google Shape;814;p40">
            <a:extLst>
              <a:ext uri="{FF2B5EF4-FFF2-40B4-BE49-F238E27FC236}">
                <a16:creationId xmlns:a16="http://schemas.microsoft.com/office/drawing/2014/main" id="{2D20C248-2468-8B49-B9FF-6CF848C7992E}"/>
              </a:ext>
            </a:extLst>
          </p:cNvPr>
          <p:cNvSpPr/>
          <p:nvPr/>
        </p:nvSpPr>
        <p:spPr>
          <a:xfrm>
            <a:off x="8536245" y="1919498"/>
            <a:ext cx="785234" cy="741489"/>
          </a:xfrm>
          <a:prstGeom prst="round1Rect">
            <a:avLst>
              <a:gd name="adj" fmla="val 16667"/>
            </a:avLst>
          </a:prstGeom>
          <a:noFill/>
          <a:ln w="254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r>
              <a:rPr lang="en-US" sz="2800" dirty="0">
                <a:solidFill>
                  <a:schemeClr val="dk1"/>
                </a:solidFill>
                <a:latin typeface="Calibri"/>
                <a:ea typeface="Calibri"/>
                <a:cs typeface="Calibri"/>
                <a:sym typeface="Calibri"/>
              </a:rPr>
              <a:t>U</a:t>
            </a:r>
            <a:r>
              <a:rPr lang="en-US" sz="2800" baseline="-25000" dirty="0">
                <a:solidFill>
                  <a:schemeClr val="dk1"/>
                </a:solidFill>
                <a:latin typeface="Calibri"/>
                <a:ea typeface="Calibri"/>
                <a:cs typeface="Calibri"/>
                <a:sym typeface="Calibri"/>
              </a:rPr>
              <a:t>3</a:t>
            </a:r>
            <a:endParaRPr lang="en-US" baseline="-25000" dirty="0">
              <a:solidFill>
                <a:schemeClr val="dk1"/>
              </a:solidFill>
              <a:latin typeface="Calibri"/>
              <a:ea typeface="Calibri"/>
              <a:cs typeface="Calibri"/>
              <a:sym typeface="Calibri"/>
            </a:endParaRPr>
          </a:p>
        </p:txBody>
      </p:sp>
      <p:sp>
        <p:nvSpPr>
          <p:cNvPr id="16" name="Right Triangle 15">
            <a:extLst>
              <a:ext uri="{FF2B5EF4-FFF2-40B4-BE49-F238E27FC236}">
                <a16:creationId xmlns:a16="http://schemas.microsoft.com/office/drawing/2014/main" id="{C8F31237-343D-49A8-8CD9-FDEC67E9BE61}"/>
              </a:ext>
            </a:extLst>
          </p:cNvPr>
          <p:cNvSpPr/>
          <p:nvPr/>
        </p:nvSpPr>
        <p:spPr>
          <a:xfrm rot="16200000">
            <a:off x="6472853" y="2254880"/>
            <a:ext cx="398740" cy="449180"/>
          </a:xfrm>
          <a:prstGeom prst="rtTriangle">
            <a:avLst/>
          </a:prstGeom>
          <a:solidFill>
            <a:srgbClr val="92D050"/>
          </a:solidFill>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4" name="Google Shape;810;p40">
            <a:extLst>
              <a:ext uri="{FF2B5EF4-FFF2-40B4-BE49-F238E27FC236}">
                <a16:creationId xmlns:a16="http://schemas.microsoft.com/office/drawing/2014/main" id="{543D591A-E60D-A849-83FF-664BF732F3ED}"/>
              </a:ext>
            </a:extLst>
          </p:cNvPr>
          <p:cNvSpPr/>
          <p:nvPr/>
        </p:nvSpPr>
        <p:spPr>
          <a:xfrm>
            <a:off x="6137481" y="1975565"/>
            <a:ext cx="773123" cy="719373"/>
          </a:xfrm>
          <a:prstGeom prst="round1Rect">
            <a:avLst>
              <a:gd name="adj" fmla="val 16667"/>
            </a:avLst>
          </a:prstGeom>
          <a:noFill/>
          <a:ln w="254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r>
              <a:rPr lang="en-US" sz="2800" dirty="0">
                <a:solidFill>
                  <a:schemeClr val="dk1"/>
                </a:solidFill>
                <a:latin typeface="Calibri"/>
                <a:ea typeface="Calibri"/>
                <a:cs typeface="Calibri"/>
                <a:sym typeface="Calibri"/>
              </a:rPr>
              <a:t>U</a:t>
            </a:r>
            <a:r>
              <a:rPr lang="en-US" sz="2800" baseline="-25000" dirty="0">
                <a:solidFill>
                  <a:schemeClr val="dk1"/>
                </a:solidFill>
                <a:latin typeface="Calibri"/>
                <a:ea typeface="Calibri"/>
                <a:cs typeface="Calibri"/>
                <a:sym typeface="Calibri"/>
              </a:rPr>
              <a:t>1</a:t>
            </a:r>
          </a:p>
        </p:txBody>
      </p:sp>
      <p:cxnSp>
        <p:nvCxnSpPr>
          <p:cNvPr id="45" name="Google Shape;809;p40">
            <a:extLst>
              <a:ext uri="{FF2B5EF4-FFF2-40B4-BE49-F238E27FC236}">
                <a16:creationId xmlns:a16="http://schemas.microsoft.com/office/drawing/2014/main" id="{AA35C08B-EB26-C147-9111-9BA68736D280}"/>
              </a:ext>
            </a:extLst>
          </p:cNvPr>
          <p:cNvCxnSpPr>
            <a:cxnSpLocks/>
          </p:cNvCxnSpPr>
          <p:nvPr/>
        </p:nvCxnSpPr>
        <p:spPr>
          <a:xfrm rot="16200000" flipV="1">
            <a:off x="6485609" y="2547130"/>
            <a:ext cx="2197906" cy="2484335"/>
          </a:xfrm>
          <a:prstGeom prst="curvedConnector3">
            <a:avLst>
              <a:gd name="adj1" fmla="val 50602"/>
            </a:avLst>
          </a:prstGeom>
          <a:noFill/>
          <a:ln w="25400" cap="flat" cmpd="sng">
            <a:solidFill>
              <a:srgbClr val="00B050"/>
            </a:solidFill>
            <a:prstDash val="solid"/>
            <a:round/>
            <a:headEnd type="none" w="sm" len="sm"/>
            <a:tailEnd type="triangle" w="med" len="med"/>
          </a:ln>
        </p:spPr>
      </p:cxnSp>
      <p:cxnSp>
        <p:nvCxnSpPr>
          <p:cNvPr id="51" name="Google Shape;809;p40">
            <a:extLst>
              <a:ext uri="{FF2B5EF4-FFF2-40B4-BE49-F238E27FC236}">
                <a16:creationId xmlns:a16="http://schemas.microsoft.com/office/drawing/2014/main" id="{B7AC81C1-17A5-0342-AAFF-A4DA2E04D52D}"/>
              </a:ext>
            </a:extLst>
          </p:cNvPr>
          <p:cNvCxnSpPr>
            <a:cxnSpLocks/>
          </p:cNvCxnSpPr>
          <p:nvPr/>
        </p:nvCxnSpPr>
        <p:spPr>
          <a:xfrm rot="16200000" flipV="1">
            <a:off x="8318734" y="3269422"/>
            <a:ext cx="1311730" cy="94859"/>
          </a:xfrm>
          <a:prstGeom prst="curvedConnector3">
            <a:avLst>
              <a:gd name="adj1" fmla="val 50000"/>
            </a:avLst>
          </a:prstGeom>
          <a:noFill/>
          <a:ln w="25400" cap="flat" cmpd="sng">
            <a:solidFill>
              <a:srgbClr val="FFC2C2"/>
            </a:solidFill>
            <a:prstDash val="solid"/>
            <a:round/>
            <a:headEnd type="none" w="sm" len="sm"/>
            <a:tailEnd type="triangle" w="med" len="med"/>
          </a:ln>
        </p:spPr>
      </p:cxnSp>
      <p:cxnSp>
        <p:nvCxnSpPr>
          <p:cNvPr id="54" name="Google Shape;809;p40">
            <a:extLst>
              <a:ext uri="{FF2B5EF4-FFF2-40B4-BE49-F238E27FC236}">
                <a16:creationId xmlns:a16="http://schemas.microsoft.com/office/drawing/2014/main" id="{F8761B96-7198-2049-8B58-140FFB94326C}"/>
              </a:ext>
            </a:extLst>
          </p:cNvPr>
          <p:cNvCxnSpPr>
            <a:cxnSpLocks/>
          </p:cNvCxnSpPr>
          <p:nvPr/>
        </p:nvCxnSpPr>
        <p:spPr>
          <a:xfrm rot="5400000" flipH="1" flipV="1">
            <a:off x="7732805" y="2771108"/>
            <a:ext cx="1066346" cy="970031"/>
          </a:xfrm>
          <a:prstGeom prst="curvedConnector3">
            <a:avLst>
              <a:gd name="adj1" fmla="val 50000"/>
            </a:avLst>
          </a:prstGeom>
          <a:noFill/>
          <a:ln w="25400" cap="flat" cmpd="sng">
            <a:solidFill>
              <a:srgbClr val="00B050"/>
            </a:solidFill>
            <a:prstDash val="solid"/>
            <a:round/>
            <a:headEnd type="none" w="sm" len="sm"/>
            <a:tailEnd type="triangle" w="med" len="med"/>
          </a:ln>
        </p:spPr>
      </p:cxnSp>
      <p:sp>
        <p:nvSpPr>
          <p:cNvPr id="4" name="TextBox 3">
            <a:extLst>
              <a:ext uri="{FF2B5EF4-FFF2-40B4-BE49-F238E27FC236}">
                <a16:creationId xmlns:a16="http://schemas.microsoft.com/office/drawing/2014/main" id="{BA1548D1-54BD-A44E-BDE9-8DF25A76CBC8}"/>
              </a:ext>
            </a:extLst>
          </p:cNvPr>
          <p:cNvSpPr txBox="1"/>
          <p:nvPr/>
        </p:nvSpPr>
        <p:spPr>
          <a:xfrm>
            <a:off x="9420957" y="1602201"/>
            <a:ext cx="1095172" cy="338554"/>
          </a:xfrm>
          <a:prstGeom prst="rect">
            <a:avLst/>
          </a:prstGeom>
          <a:noFill/>
        </p:spPr>
        <p:txBody>
          <a:bodyPr wrap="none" rtlCol="0">
            <a:spAutoFit/>
          </a:bodyPr>
          <a:lstStyle/>
          <a:p>
            <a:r>
              <a:rPr lang="en-US" sz="1600" dirty="0">
                <a:latin typeface="Arial" pitchFamily="34" charset="0"/>
                <a:cs typeface="Arial" pitchFamily="34" charset="0"/>
              </a:rPr>
              <a:t>Academia</a:t>
            </a:r>
          </a:p>
        </p:txBody>
      </p:sp>
      <p:sp>
        <p:nvSpPr>
          <p:cNvPr id="46" name="TextBox 45">
            <a:extLst>
              <a:ext uri="{FF2B5EF4-FFF2-40B4-BE49-F238E27FC236}">
                <a16:creationId xmlns:a16="http://schemas.microsoft.com/office/drawing/2014/main" id="{02D9E35B-7F00-2941-AAB2-C9EDD7B234DE}"/>
              </a:ext>
            </a:extLst>
          </p:cNvPr>
          <p:cNvSpPr txBox="1"/>
          <p:nvPr/>
        </p:nvSpPr>
        <p:spPr>
          <a:xfrm>
            <a:off x="7146104" y="2884784"/>
            <a:ext cx="1095172" cy="338554"/>
          </a:xfrm>
          <a:prstGeom prst="rect">
            <a:avLst/>
          </a:prstGeom>
          <a:noFill/>
        </p:spPr>
        <p:txBody>
          <a:bodyPr wrap="none" rtlCol="0">
            <a:spAutoFit/>
          </a:bodyPr>
          <a:lstStyle/>
          <a:p>
            <a:r>
              <a:rPr lang="en-US" sz="1600" dirty="0">
                <a:latin typeface="Arial" pitchFamily="34" charset="0"/>
                <a:cs typeface="Arial" pitchFamily="34" charset="0"/>
              </a:rPr>
              <a:t>Academia</a:t>
            </a:r>
          </a:p>
        </p:txBody>
      </p:sp>
      <p:sp>
        <p:nvSpPr>
          <p:cNvPr id="47" name="TextBox 46">
            <a:extLst>
              <a:ext uri="{FF2B5EF4-FFF2-40B4-BE49-F238E27FC236}">
                <a16:creationId xmlns:a16="http://schemas.microsoft.com/office/drawing/2014/main" id="{2D1C153E-0D32-7C4D-9B4B-77876F62A3DF}"/>
              </a:ext>
            </a:extLst>
          </p:cNvPr>
          <p:cNvSpPr txBox="1"/>
          <p:nvPr/>
        </p:nvSpPr>
        <p:spPr>
          <a:xfrm>
            <a:off x="8621416" y="2893940"/>
            <a:ext cx="731290" cy="338554"/>
          </a:xfrm>
          <a:prstGeom prst="rect">
            <a:avLst/>
          </a:prstGeom>
          <a:noFill/>
        </p:spPr>
        <p:txBody>
          <a:bodyPr wrap="none" rtlCol="0">
            <a:spAutoFit/>
          </a:bodyPr>
          <a:lstStyle/>
          <a:p>
            <a:r>
              <a:rPr lang="en-US" sz="1600" dirty="0">
                <a:latin typeface="Arial" pitchFamily="34" charset="0"/>
                <a:cs typeface="Arial" pitchFamily="34" charset="0"/>
              </a:rPr>
              <a:t>Crime</a:t>
            </a:r>
          </a:p>
        </p:txBody>
      </p:sp>
      <p:sp>
        <p:nvSpPr>
          <p:cNvPr id="48" name="TextBox 47">
            <a:extLst>
              <a:ext uri="{FF2B5EF4-FFF2-40B4-BE49-F238E27FC236}">
                <a16:creationId xmlns:a16="http://schemas.microsoft.com/office/drawing/2014/main" id="{3518BED6-3639-124A-B2A1-5C249FA7E348}"/>
              </a:ext>
            </a:extLst>
          </p:cNvPr>
          <p:cNvSpPr txBox="1"/>
          <p:nvPr/>
        </p:nvSpPr>
        <p:spPr>
          <a:xfrm>
            <a:off x="6099210" y="2891580"/>
            <a:ext cx="936475" cy="338554"/>
          </a:xfrm>
          <a:prstGeom prst="rect">
            <a:avLst/>
          </a:prstGeom>
          <a:noFill/>
        </p:spPr>
        <p:txBody>
          <a:bodyPr wrap="none" rtlCol="0">
            <a:spAutoFit/>
          </a:bodyPr>
          <a:lstStyle/>
          <a:p>
            <a:r>
              <a:rPr lang="en-US" sz="1600" dirty="0">
                <a:latin typeface="Arial" pitchFamily="34" charset="0"/>
                <a:cs typeface="Arial" pitchFamily="34" charset="0"/>
              </a:rPr>
              <a:t>Disaster</a:t>
            </a:r>
          </a:p>
        </p:txBody>
      </p:sp>
    </p:spTree>
    <p:extLst>
      <p:ext uri="{BB962C8B-B14F-4D97-AF65-F5344CB8AC3E}">
        <p14:creationId xmlns:p14="http://schemas.microsoft.com/office/powerpoint/2010/main" val="276191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1+ppt_w/2"/>
                                          </p:val>
                                        </p:tav>
                                      </p:tavLst>
                                    </p:anim>
                                    <p:anim calcmode="lin" valueType="num">
                                      <p:cBhvr additive="base">
                                        <p:cTn id="7" dur="500"/>
                                        <p:tgtEl>
                                          <p:spTgt spid="2"/>
                                        </p:tgtEl>
                                        <p:attrNameLst>
                                          <p:attrName>ppt_y</p:attrName>
                                        </p:attrNameLst>
                                      </p:cBhvr>
                                      <p:tavLst>
                                        <p:tav tm="0">
                                          <p:val>
                                            <p:strVal val="ppt_y"/>
                                          </p:val>
                                        </p:tav>
                                        <p:tav tm="100000">
                                          <p:val>
                                            <p:strVal val="ppt_y"/>
                                          </p:val>
                                        </p:tav>
                                      </p:tavLst>
                                    </p:anim>
                                    <p:set>
                                      <p:cBhvr>
                                        <p:cTn id="8" dur="1" fill="hold">
                                          <p:stCondLst>
                                            <p:cond delay="499"/>
                                          </p:stCondLst>
                                        </p:cTn>
                                        <p:tgtEl>
                                          <p:spTgt spid="2"/>
                                        </p:tgtEl>
                                        <p:attrNameLst>
                                          <p:attrName>style.visibility</p:attrName>
                                        </p:attrNameLst>
                                      </p:cBhvr>
                                      <p:to>
                                        <p:strVal val="hidden"/>
                                      </p:to>
                                    </p:set>
                                  </p:childTnLst>
                                </p:cTn>
                              </p:par>
                              <p:par>
                                <p:cTn id="9" presetID="10" presetClass="exit" presetSubtype="0" fill="hold" grpId="0" nodeType="with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par>
                                <p:cTn id="12" presetID="2" presetClass="entr" presetSubtype="8" fill="hold" grpId="0" nodeType="with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additive="base">
                                        <p:cTn id="14" dur="500" fill="hold"/>
                                        <p:tgtEl>
                                          <p:spTgt spid="43"/>
                                        </p:tgtEl>
                                        <p:attrNameLst>
                                          <p:attrName>ppt_x</p:attrName>
                                        </p:attrNameLst>
                                      </p:cBhvr>
                                      <p:tavLst>
                                        <p:tav tm="0">
                                          <p:val>
                                            <p:strVal val="0-#ppt_w/2"/>
                                          </p:val>
                                        </p:tav>
                                        <p:tav tm="100000">
                                          <p:val>
                                            <p:strVal val="#ppt_x"/>
                                          </p:val>
                                        </p:tav>
                                      </p:tavLst>
                                    </p:anim>
                                    <p:anim calcmode="lin" valueType="num">
                                      <p:cBhvr additive="base">
                                        <p:cTn id="15" dur="500" fill="hold"/>
                                        <p:tgtEl>
                                          <p:spTgt spid="43"/>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500" fill="hold"/>
                                        <p:tgtEl>
                                          <p:spTgt spid="35"/>
                                        </p:tgtEl>
                                        <p:attrNameLst>
                                          <p:attrName>ppt_x</p:attrName>
                                        </p:attrNameLst>
                                      </p:cBhvr>
                                      <p:tavLst>
                                        <p:tav tm="0">
                                          <p:val>
                                            <p:strVal val="0-#ppt_w/2"/>
                                          </p:val>
                                        </p:tav>
                                        <p:tav tm="100000">
                                          <p:val>
                                            <p:strVal val="#ppt_x"/>
                                          </p:val>
                                        </p:tav>
                                      </p:tavLst>
                                    </p:anim>
                                    <p:anim calcmode="lin" valueType="num">
                                      <p:cBhvr additive="base">
                                        <p:cTn id="19" dur="500" fill="hold"/>
                                        <p:tgtEl>
                                          <p:spTgt spid="35"/>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0-#ppt_w/2"/>
                                          </p:val>
                                        </p:tav>
                                        <p:tav tm="100000">
                                          <p:val>
                                            <p:strVal val="#ppt_x"/>
                                          </p:val>
                                        </p:tav>
                                      </p:tavLst>
                                    </p:anim>
                                    <p:anim calcmode="lin" valueType="num">
                                      <p:cBhvr additive="base">
                                        <p:cTn id="23" dur="500" fill="hold"/>
                                        <p:tgtEl>
                                          <p:spTgt spid="39"/>
                                        </p:tgtEl>
                                        <p:attrNameLst>
                                          <p:attrName>ppt_y</p:attrName>
                                        </p:attrNameLst>
                                      </p:cBhvr>
                                      <p:tavLst>
                                        <p:tav tm="0">
                                          <p:val>
                                            <p:strVal val="#ppt_y"/>
                                          </p:val>
                                        </p:tav>
                                        <p:tav tm="100000">
                                          <p:val>
                                            <p:strVal val="#ppt_y"/>
                                          </p:val>
                                        </p:tav>
                                      </p:tavLst>
                                    </p:anim>
                                  </p:childTnLst>
                                </p:cTn>
                              </p:par>
                              <p:par>
                                <p:cTn id="24" presetID="1"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par>
                                <p:cTn id="26" presetID="2" presetClass="entr" presetSubtype="8"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fill="hold"/>
                                        <p:tgtEl>
                                          <p:spTgt spid="41"/>
                                        </p:tgtEl>
                                        <p:attrNameLst>
                                          <p:attrName>ppt_x</p:attrName>
                                        </p:attrNameLst>
                                      </p:cBhvr>
                                      <p:tavLst>
                                        <p:tav tm="0">
                                          <p:val>
                                            <p:strVal val="0-#ppt_w/2"/>
                                          </p:val>
                                        </p:tav>
                                        <p:tav tm="100000">
                                          <p:val>
                                            <p:strVal val="#ppt_x"/>
                                          </p:val>
                                        </p:tav>
                                      </p:tavLst>
                                    </p:anim>
                                    <p:anim calcmode="lin" valueType="num">
                                      <p:cBhvr additive="base">
                                        <p:cTn id="29" dur="500" fill="hold"/>
                                        <p:tgtEl>
                                          <p:spTgt spid="41"/>
                                        </p:tgtEl>
                                        <p:attrNameLst>
                                          <p:attrName>ppt_y</p:attrName>
                                        </p:attrNameLst>
                                      </p:cBhvr>
                                      <p:tavLst>
                                        <p:tav tm="0">
                                          <p:val>
                                            <p:strVal val="#ppt_y"/>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childTnLst>
                                </p:cTn>
                              </p:par>
                              <p:par>
                                <p:cTn id="32" presetID="2" presetClass="entr" presetSubtype="8"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 calcmode="lin" valueType="num">
                                      <p:cBhvr additive="base">
                                        <p:cTn id="34" dur="500" fill="hold"/>
                                        <p:tgtEl>
                                          <p:spTgt spid="44"/>
                                        </p:tgtEl>
                                        <p:attrNameLst>
                                          <p:attrName>ppt_x</p:attrName>
                                        </p:attrNameLst>
                                      </p:cBhvr>
                                      <p:tavLst>
                                        <p:tav tm="0">
                                          <p:val>
                                            <p:strVal val="0-#ppt_w/2"/>
                                          </p:val>
                                        </p:tav>
                                        <p:tav tm="100000">
                                          <p:val>
                                            <p:strVal val="#ppt_x"/>
                                          </p:val>
                                        </p:tav>
                                      </p:tavLst>
                                    </p:anim>
                                    <p:anim calcmode="lin" valueType="num">
                                      <p:cBhvr additive="base">
                                        <p:cTn id="35" dur="500" fill="hold"/>
                                        <p:tgtEl>
                                          <p:spTgt spid="44"/>
                                        </p:tgtEl>
                                        <p:attrNameLst>
                                          <p:attrName>ppt_y</p:attrName>
                                        </p:attrNameLst>
                                      </p:cBhvr>
                                      <p:tavLst>
                                        <p:tav tm="0">
                                          <p:val>
                                            <p:strVal val="#ppt_y"/>
                                          </p:val>
                                        </p:tav>
                                        <p:tav tm="100000">
                                          <p:val>
                                            <p:strVal val="#ppt_y"/>
                                          </p:val>
                                        </p:tav>
                                      </p:tavLst>
                                    </p:anim>
                                  </p:childTnLst>
                                </p:cTn>
                              </p:par>
                              <p:par>
                                <p:cTn id="36" presetID="1" presetClass="entr" presetSubtype="0"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childTnLst>
                                </p:cTn>
                              </p:par>
                              <p:par>
                                <p:cTn id="38" presetID="10" presetClass="exit" presetSubtype="0" fill="hold" grpId="0" nodeType="withEffect">
                                  <p:stCondLst>
                                    <p:cond delay="0"/>
                                  </p:stCondLst>
                                  <p:childTnLst>
                                    <p:animEffect transition="out" filter="fade">
                                      <p:cBhvr>
                                        <p:cTn id="39" dur="500"/>
                                        <p:tgtEl>
                                          <p:spTgt spid="804"/>
                                        </p:tgtEl>
                                      </p:cBhvr>
                                    </p:animEffect>
                                    <p:set>
                                      <p:cBhvr>
                                        <p:cTn id="40" dur="1" fill="hold">
                                          <p:stCondLst>
                                            <p:cond delay="499"/>
                                          </p:stCondLst>
                                        </p:cTn>
                                        <p:tgtEl>
                                          <p:spTgt spid="804"/>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816"/>
                                        </p:tgtEl>
                                      </p:cBhvr>
                                    </p:animEffect>
                                    <p:set>
                                      <p:cBhvr>
                                        <p:cTn id="43" dur="1" fill="hold">
                                          <p:stCondLst>
                                            <p:cond delay="499"/>
                                          </p:stCondLst>
                                        </p:cTn>
                                        <p:tgtEl>
                                          <p:spTgt spid="81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810"/>
                                        </p:tgtEl>
                                        <p:attrNameLst>
                                          <p:attrName>style.visibility</p:attrName>
                                        </p:attrNameLst>
                                      </p:cBhvr>
                                      <p:to>
                                        <p:strVal val="visible"/>
                                      </p:to>
                                    </p:set>
                                    <p:anim calcmode="lin" valueType="num">
                                      <p:cBhvr additive="base">
                                        <p:cTn id="48" dur="500" fill="hold"/>
                                        <p:tgtEl>
                                          <p:spTgt spid="810"/>
                                        </p:tgtEl>
                                        <p:attrNameLst>
                                          <p:attrName>ppt_x</p:attrName>
                                        </p:attrNameLst>
                                      </p:cBhvr>
                                      <p:tavLst>
                                        <p:tav tm="0">
                                          <p:val>
                                            <p:strVal val="#ppt_x"/>
                                          </p:val>
                                        </p:tav>
                                        <p:tav tm="100000">
                                          <p:val>
                                            <p:strVal val="#ppt_x"/>
                                          </p:val>
                                        </p:tav>
                                      </p:tavLst>
                                    </p:anim>
                                    <p:anim calcmode="lin" valueType="num">
                                      <p:cBhvr additive="base">
                                        <p:cTn id="49" dur="500" fill="hold"/>
                                        <p:tgtEl>
                                          <p:spTgt spid="810"/>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809"/>
                                        </p:tgtEl>
                                        <p:attrNameLst>
                                          <p:attrName>style.visibility</p:attrName>
                                        </p:attrNameLst>
                                      </p:cBhvr>
                                      <p:to>
                                        <p:strVal val="visible"/>
                                      </p:to>
                                    </p:set>
                                    <p:anim calcmode="lin" valueType="num">
                                      <p:cBhvr additive="base">
                                        <p:cTn id="52" dur="500" fill="hold"/>
                                        <p:tgtEl>
                                          <p:spTgt spid="809"/>
                                        </p:tgtEl>
                                        <p:attrNameLst>
                                          <p:attrName>ppt_x</p:attrName>
                                        </p:attrNameLst>
                                      </p:cBhvr>
                                      <p:tavLst>
                                        <p:tav tm="0">
                                          <p:val>
                                            <p:strVal val="#ppt_x"/>
                                          </p:val>
                                        </p:tav>
                                        <p:tav tm="100000">
                                          <p:val>
                                            <p:strVal val="#ppt_x"/>
                                          </p:val>
                                        </p:tav>
                                      </p:tavLst>
                                    </p:anim>
                                    <p:anim calcmode="lin" valueType="num">
                                      <p:cBhvr additive="base">
                                        <p:cTn id="53" dur="500" fill="hold"/>
                                        <p:tgtEl>
                                          <p:spTgt spid="809"/>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806"/>
                                        </p:tgtEl>
                                        <p:attrNameLst>
                                          <p:attrName>style.visibility</p:attrName>
                                        </p:attrNameLst>
                                      </p:cBhvr>
                                      <p:to>
                                        <p:strVal val="visible"/>
                                      </p:to>
                                    </p:set>
                                    <p:anim calcmode="lin" valueType="num">
                                      <p:cBhvr additive="base">
                                        <p:cTn id="56" dur="500" fill="hold"/>
                                        <p:tgtEl>
                                          <p:spTgt spid="806"/>
                                        </p:tgtEl>
                                        <p:attrNameLst>
                                          <p:attrName>ppt_x</p:attrName>
                                        </p:attrNameLst>
                                      </p:cBhvr>
                                      <p:tavLst>
                                        <p:tav tm="0">
                                          <p:val>
                                            <p:strVal val="#ppt_x"/>
                                          </p:val>
                                        </p:tav>
                                        <p:tav tm="100000">
                                          <p:val>
                                            <p:strVal val="#ppt_x"/>
                                          </p:val>
                                        </p:tav>
                                      </p:tavLst>
                                    </p:anim>
                                    <p:anim calcmode="lin" valueType="num">
                                      <p:cBhvr additive="base">
                                        <p:cTn id="57" dur="500" fill="hold"/>
                                        <p:tgtEl>
                                          <p:spTgt spid="806"/>
                                        </p:tgtEl>
                                        <p:attrNameLst>
                                          <p:attrName>ppt_y</p:attrName>
                                        </p:attrNameLst>
                                      </p:cBhvr>
                                      <p:tavLst>
                                        <p:tav tm="0">
                                          <p:val>
                                            <p:strVal val="1+#ppt_h/2"/>
                                          </p:val>
                                        </p:tav>
                                        <p:tav tm="100000">
                                          <p:val>
                                            <p:strVal val="#ppt_y"/>
                                          </p:val>
                                        </p:tav>
                                      </p:tavLst>
                                    </p:anim>
                                  </p:childTnLst>
                                </p:cTn>
                              </p:par>
                              <p:par>
                                <p:cTn id="58" presetID="2" presetClass="entr" presetSubtype="2" fill="hold" nodeType="withEffect">
                                  <p:stCondLst>
                                    <p:cond delay="0"/>
                                  </p:stCondLst>
                                  <p:childTnLst>
                                    <p:set>
                                      <p:cBhvr>
                                        <p:cTn id="59" dur="1" fill="hold">
                                          <p:stCondLst>
                                            <p:cond delay="0"/>
                                          </p:stCondLst>
                                        </p:cTn>
                                        <p:tgtEl>
                                          <p:spTgt spid="51"/>
                                        </p:tgtEl>
                                        <p:attrNameLst>
                                          <p:attrName>style.visibility</p:attrName>
                                        </p:attrNameLst>
                                      </p:cBhvr>
                                      <p:to>
                                        <p:strVal val="visible"/>
                                      </p:to>
                                    </p:set>
                                    <p:anim calcmode="lin" valueType="num">
                                      <p:cBhvr additive="base">
                                        <p:cTn id="60" dur="500" fill="hold"/>
                                        <p:tgtEl>
                                          <p:spTgt spid="51"/>
                                        </p:tgtEl>
                                        <p:attrNameLst>
                                          <p:attrName>ppt_x</p:attrName>
                                        </p:attrNameLst>
                                      </p:cBhvr>
                                      <p:tavLst>
                                        <p:tav tm="0">
                                          <p:val>
                                            <p:strVal val="1+#ppt_w/2"/>
                                          </p:val>
                                        </p:tav>
                                        <p:tav tm="100000">
                                          <p:val>
                                            <p:strVal val="#ppt_x"/>
                                          </p:val>
                                        </p:tav>
                                      </p:tavLst>
                                    </p:anim>
                                    <p:anim calcmode="lin" valueType="num">
                                      <p:cBhvr additive="base">
                                        <p:cTn id="61" dur="500" fill="hold"/>
                                        <p:tgtEl>
                                          <p:spTgt spid="51"/>
                                        </p:tgtEl>
                                        <p:attrNameLst>
                                          <p:attrName>ppt_y</p:attrName>
                                        </p:attrNameLst>
                                      </p:cBhvr>
                                      <p:tavLst>
                                        <p:tav tm="0">
                                          <p:val>
                                            <p:strVal val="#ppt_y"/>
                                          </p:val>
                                        </p:tav>
                                        <p:tav tm="100000">
                                          <p:val>
                                            <p:strVal val="#ppt_y"/>
                                          </p:val>
                                        </p:tav>
                                      </p:tavLst>
                                    </p:anim>
                                  </p:childTnLst>
                                </p:cTn>
                              </p:par>
                              <p:par>
                                <p:cTn id="62" presetID="9"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dissolve">
                                      <p:cBhvr>
                                        <p:cTn id="64" dur="500"/>
                                        <p:tgtEl>
                                          <p:spTgt spid="38"/>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813"/>
                                        </p:tgtEl>
                                        <p:attrNameLst>
                                          <p:attrName>style.visibility</p:attrName>
                                        </p:attrNameLst>
                                      </p:cBhvr>
                                      <p:to>
                                        <p:strVal val="visible"/>
                                      </p:to>
                                    </p:set>
                                    <p:anim calcmode="lin" valueType="num">
                                      <p:cBhvr additive="base">
                                        <p:cTn id="69" dur="500" fill="hold"/>
                                        <p:tgtEl>
                                          <p:spTgt spid="813"/>
                                        </p:tgtEl>
                                        <p:attrNameLst>
                                          <p:attrName>ppt_x</p:attrName>
                                        </p:attrNameLst>
                                      </p:cBhvr>
                                      <p:tavLst>
                                        <p:tav tm="0">
                                          <p:val>
                                            <p:strVal val="#ppt_x"/>
                                          </p:val>
                                        </p:tav>
                                        <p:tav tm="100000">
                                          <p:val>
                                            <p:strVal val="#ppt_x"/>
                                          </p:val>
                                        </p:tav>
                                      </p:tavLst>
                                    </p:anim>
                                    <p:anim calcmode="lin" valueType="num">
                                      <p:cBhvr additive="base">
                                        <p:cTn id="70" dur="500" fill="hold"/>
                                        <p:tgtEl>
                                          <p:spTgt spid="813"/>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812"/>
                                        </p:tgtEl>
                                        <p:attrNameLst>
                                          <p:attrName>style.visibility</p:attrName>
                                        </p:attrNameLst>
                                      </p:cBhvr>
                                      <p:to>
                                        <p:strVal val="visible"/>
                                      </p:to>
                                    </p:set>
                                    <p:anim calcmode="lin" valueType="num">
                                      <p:cBhvr additive="base">
                                        <p:cTn id="73" dur="500" fill="hold"/>
                                        <p:tgtEl>
                                          <p:spTgt spid="812"/>
                                        </p:tgtEl>
                                        <p:attrNameLst>
                                          <p:attrName>ppt_x</p:attrName>
                                        </p:attrNameLst>
                                      </p:cBhvr>
                                      <p:tavLst>
                                        <p:tav tm="0">
                                          <p:val>
                                            <p:strVal val="#ppt_x"/>
                                          </p:val>
                                        </p:tav>
                                        <p:tav tm="100000">
                                          <p:val>
                                            <p:strVal val="#ppt_x"/>
                                          </p:val>
                                        </p:tav>
                                      </p:tavLst>
                                    </p:anim>
                                    <p:anim calcmode="lin" valueType="num">
                                      <p:cBhvr additive="base">
                                        <p:cTn id="74" dur="500" fill="hold"/>
                                        <p:tgtEl>
                                          <p:spTgt spid="812"/>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808"/>
                                        </p:tgtEl>
                                        <p:attrNameLst>
                                          <p:attrName>style.visibility</p:attrName>
                                        </p:attrNameLst>
                                      </p:cBhvr>
                                      <p:to>
                                        <p:strVal val="visible"/>
                                      </p:to>
                                    </p:set>
                                    <p:anim calcmode="lin" valueType="num">
                                      <p:cBhvr additive="base">
                                        <p:cTn id="77" dur="500" fill="hold"/>
                                        <p:tgtEl>
                                          <p:spTgt spid="808"/>
                                        </p:tgtEl>
                                        <p:attrNameLst>
                                          <p:attrName>ppt_x</p:attrName>
                                        </p:attrNameLst>
                                      </p:cBhvr>
                                      <p:tavLst>
                                        <p:tav tm="0">
                                          <p:val>
                                            <p:strVal val="#ppt_x"/>
                                          </p:val>
                                        </p:tav>
                                        <p:tav tm="100000">
                                          <p:val>
                                            <p:strVal val="#ppt_x"/>
                                          </p:val>
                                        </p:tav>
                                      </p:tavLst>
                                    </p:anim>
                                    <p:anim calcmode="lin" valueType="num">
                                      <p:cBhvr additive="base">
                                        <p:cTn id="78" dur="500" fill="hold"/>
                                        <p:tgtEl>
                                          <p:spTgt spid="808"/>
                                        </p:tgtEl>
                                        <p:attrNameLst>
                                          <p:attrName>ppt_y</p:attrName>
                                        </p:attrNameLst>
                                      </p:cBhvr>
                                      <p:tavLst>
                                        <p:tav tm="0">
                                          <p:val>
                                            <p:strVal val="1+#ppt_h/2"/>
                                          </p:val>
                                        </p:tav>
                                        <p:tav tm="100000">
                                          <p:val>
                                            <p:strVal val="#ppt_y"/>
                                          </p:val>
                                        </p:tav>
                                      </p:tavLst>
                                    </p:anim>
                                  </p:childTnLst>
                                </p:cTn>
                              </p:par>
                              <p:par>
                                <p:cTn id="79" presetID="2" presetClass="entr" presetSubtype="2" fill="hold" nodeType="withEffect">
                                  <p:stCondLst>
                                    <p:cond delay="0"/>
                                  </p:stCondLst>
                                  <p:childTnLst>
                                    <p:set>
                                      <p:cBhvr>
                                        <p:cTn id="80" dur="1" fill="hold">
                                          <p:stCondLst>
                                            <p:cond delay="0"/>
                                          </p:stCondLst>
                                        </p:cTn>
                                        <p:tgtEl>
                                          <p:spTgt spid="54"/>
                                        </p:tgtEl>
                                        <p:attrNameLst>
                                          <p:attrName>style.visibility</p:attrName>
                                        </p:attrNameLst>
                                      </p:cBhvr>
                                      <p:to>
                                        <p:strVal val="visible"/>
                                      </p:to>
                                    </p:set>
                                    <p:anim calcmode="lin" valueType="num">
                                      <p:cBhvr additive="base">
                                        <p:cTn id="81" dur="500" fill="hold"/>
                                        <p:tgtEl>
                                          <p:spTgt spid="54"/>
                                        </p:tgtEl>
                                        <p:attrNameLst>
                                          <p:attrName>ppt_x</p:attrName>
                                        </p:attrNameLst>
                                      </p:cBhvr>
                                      <p:tavLst>
                                        <p:tav tm="0">
                                          <p:val>
                                            <p:strVal val="1+#ppt_w/2"/>
                                          </p:val>
                                        </p:tav>
                                        <p:tav tm="100000">
                                          <p:val>
                                            <p:strVal val="#ppt_x"/>
                                          </p:val>
                                        </p:tav>
                                      </p:tavLst>
                                    </p:anim>
                                    <p:anim calcmode="lin" valueType="num">
                                      <p:cBhvr additive="base">
                                        <p:cTn id="82" dur="500" fill="hold"/>
                                        <p:tgtEl>
                                          <p:spTgt spid="54"/>
                                        </p:tgtEl>
                                        <p:attrNameLst>
                                          <p:attrName>ppt_y</p:attrName>
                                        </p:attrNameLst>
                                      </p:cBhvr>
                                      <p:tavLst>
                                        <p:tav tm="0">
                                          <p:val>
                                            <p:strVal val="#ppt_y"/>
                                          </p:val>
                                        </p:tav>
                                        <p:tav tm="100000">
                                          <p:val>
                                            <p:strVal val="#ppt_y"/>
                                          </p:val>
                                        </p:tav>
                                      </p:tavLst>
                                    </p:anim>
                                  </p:childTnLst>
                                </p:cTn>
                              </p:par>
                              <p:par>
                                <p:cTn id="83" presetID="2" presetClass="entr" presetSubtype="2" fill="hold" nodeType="withEffect">
                                  <p:stCondLst>
                                    <p:cond delay="0"/>
                                  </p:stCondLst>
                                  <p:childTnLst>
                                    <p:set>
                                      <p:cBhvr>
                                        <p:cTn id="84" dur="1" fill="hold">
                                          <p:stCondLst>
                                            <p:cond delay="0"/>
                                          </p:stCondLst>
                                        </p:cTn>
                                        <p:tgtEl>
                                          <p:spTgt spid="45"/>
                                        </p:tgtEl>
                                        <p:attrNameLst>
                                          <p:attrName>style.visibility</p:attrName>
                                        </p:attrNameLst>
                                      </p:cBhvr>
                                      <p:to>
                                        <p:strVal val="visible"/>
                                      </p:to>
                                    </p:set>
                                    <p:anim calcmode="lin" valueType="num">
                                      <p:cBhvr additive="base">
                                        <p:cTn id="85" dur="500" fill="hold"/>
                                        <p:tgtEl>
                                          <p:spTgt spid="45"/>
                                        </p:tgtEl>
                                        <p:attrNameLst>
                                          <p:attrName>ppt_x</p:attrName>
                                        </p:attrNameLst>
                                      </p:cBhvr>
                                      <p:tavLst>
                                        <p:tav tm="0">
                                          <p:val>
                                            <p:strVal val="1+#ppt_w/2"/>
                                          </p:val>
                                        </p:tav>
                                        <p:tav tm="100000">
                                          <p:val>
                                            <p:strVal val="#ppt_x"/>
                                          </p:val>
                                        </p:tav>
                                      </p:tavLst>
                                    </p:anim>
                                    <p:anim calcmode="lin" valueType="num">
                                      <p:cBhvr additive="base">
                                        <p:cTn id="86" dur="500" fill="hold"/>
                                        <p:tgtEl>
                                          <p:spTgt spid="45"/>
                                        </p:tgtEl>
                                        <p:attrNameLst>
                                          <p:attrName>ppt_y</p:attrName>
                                        </p:attrNameLst>
                                      </p:cBhvr>
                                      <p:tavLst>
                                        <p:tav tm="0">
                                          <p:val>
                                            <p:strVal val="#ppt_y"/>
                                          </p:val>
                                        </p:tav>
                                        <p:tav tm="100000">
                                          <p:val>
                                            <p:strVal val="#ppt_y"/>
                                          </p:val>
                                        </p:tav>
                                      </p:tavLst>
                                    </p:anim>
                                  </p:childTnLst>
                                </p:cTn>
                              </p:par>
                              <p:par>
                                <p:cTn id="87" presetID="9" presetClass="entr" presetSubtype="0"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dissolve">
                                      <p:cBhvr>
                                        <p:cTn id="89" dur="500"/>
                                        <p:tgtEl>
                                          <p:spTgt spid="16"/>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dissolve">
                                      <p:cBhvr>
                                        <p:cTn id="9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804" grpId="0"/>
      <p:bldP spid="808" grpId="0" animBg="1"/>
      <p:bldP spid="813" grpId="0" animBg="1"/>
      <p:bldP spid="806" grpId="0" animBg="1"/>
      <p:bldP spid="810" grpId="0" animBg="1"/>
      <p:bldP spid="35" grpId="0" animBg="1"/>
      <p:bldP spid="39" grpId="0" animBg="1"/>
      <p:bldP spid="38" grpId="0" animBg="1"/>
      <p:bldP spid="7" grpId="0" animBg="1"/>
      <p:bldP spid="41" grpId="0" animBg="1"/>
      <p:bldP spid="16" grpId="0" animBg="1"/>
      <p:bldP spid="44" grpId="0" animBg="1"/>
      <p:bldP spid="4" grpId="0"/>
      <p:bldP spid="46" grpId="0"/>
      <p:bldP spid="47" grpId="0"/>
      <p:bldP spid="4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D656A-CBFE-A146-BD0D-1D6823CC4F9E}"/>
              </a:ext>
            </a:extLst>
          </p:cNvPr>
          <p:cNvSpPr>
            <a:spLocks noGrp="1"/>
          </p:cNvSpPr>
          <p:nvPr>
            <p:ph type="title"/>
          </p:nvPr>
        </p:nvSpPr>
        <p:spPr/>
        <p:txBody>
          <a:bodyPr/>
          <a:lstStyle/>
          <a:p>
            <a:r>
              <a:rPr lang="en-US" dirty="0"/>
              <a:t>User Modeling: Intention-aware Recommendation Engine</a:t>
            </a:r>
          </a:p>
        </p:txBody>
      </p:sp>
      <p:sp>
        <p:nvSpPr>
          <p:cNvPr id="8" name="TextBox 7">
            <a:extLst>
              <a:ext uri="{FF2B5EF4-FFF2-40B4-BE49-F238E27FC236}">
                <a16:creationId xmlns:a16="http://schemas.microsoft.com/office/drawing/2014/main" id="{BE69EECF-4771-8A41-AF16-A23AE585E45E}"/>
              </a:ext>
            </a:extLst>
          </p:cNvPr>
          <p:cNvSpPr txBox="1"/>
          <p:nvPr/>
        </p:nvSpPr>
        <p:spPr>
          <a:xfrm>
            <a:off x="838200" y="1790135"/>
            <a:ext cx="8763000" cy="2169825"/>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Sends users streaming data that corresponds to their interests</a:t>
            </a:r>
          </a:p>
          <a:p>
            <a:pPr marL="285750" indent="-28575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Builds User Profiles using the history of user queries</a:t>
            </a:r>
          </a:p>
          <a:p>
            <a:pPr marL="285750" indent="-28575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Active Learning to narrow/expand intention model with more interaction</a:t>
            </a:r>
          </a:p>
          <a:p>
            <a:pPr marL="285750" indent="-28575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Expands user queries with word embedding models to fetch relevant data from the database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53617235-9B31-4A47-A6AA-B5748ED7E56C}"/>
              </a:ext>
            </a:extLst>
          </p:cNvPr>
          <p:cNvGrpSpPr/>
          <p:nvPr/>
        </p:nvGrpSpPr>
        <p:grpSpPr>
          <a:xfrm>
            <a:off x="1552412" y="3616284"/>
            <a:ext cx="9415077" cy="3260767"/>
            <a:chOff x="28411" y="3457585"/>
            <a:chExt cx="9415077" cy="3260767"/>
          </a:xfrm>
        </p:grpSpPr>
        <p:graphicFrame>
          <p:nvGraphicFramePr>
            <p:cNvPr id="7" name="Diagram 6">
              <a:extLst>
                <a:ext uri="{FF2B5EF4-FFF2-40B4-BE49-F238E27FC236}">
                  <a16:creationId xmlns:a16="http://schemas.microsoft.com/office/drawing/2014/main" id="{23D7DEE1-9661-A942-90A1-4806C0BB80D4}"/>
                </a:ext>
              </a:extLst>
            </p:cNvPr>
            <p:cNvGraphicFramePr/>
            <p:nvPr/>
          </p:nvGraphicFramePr>
          <p:xfrm>
            <a:off x="5823125" y="3457585"/>
            <a:ext cx="3620363" cy="3260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a:extLst>
                <a:ext uri="{FF2B5EF4-FFF2-40B4-BE49-F238E27FC236}">
                  <a16:creationId xmlns:a16="http://schemas.microsoft.com/office/drawing/2014/main" id="{C6DC1778-1F35-D447-A8A9-092D3E61E193}"/>
                </a:ext>
              </a:extLst>
            </p:cNvPr>
            <p:cNvGrpSpPr/>
            <p:nvPr/>
          </p:nvGrpSpPr>
          <p:grpSpPr>
            <a:xfrm>
              <a:off x="28411" y="4085349"/>
              <a:ext cx="6153150" cy="1937804"/>
              <a:chOff x="1371600" y="2219618"/>
              <a:chExt cx="7848600" cy="2486054"/>
            </a:xfrm>
          </p:grpSpPr>
          <p:sp>
            <p:nvSpPr>
              <p:cNvPr id="12" name="Rounded Rectangle 11">
                <a:extLst>
                  <a:ext uri="{FF2B5EF4-FFF2-40B4-BE49-F238E27FC236}">
                    <a16:creationId xmlns:a16="http://schemas.microsoft.com/office/drawing/2014/main" id="{900E9990-EDC8-1E42-9842-250BFA52797E}"/>
                  </a:ext>
                </a:extLst>
              </p:cNvPr>
              <p:cNvSpPr/>
              <p:nvPr/>
            </p:nvSpPr>
            <p:spPr>
              <a:xfrm>
                <a:off x="1371600" y="2343604"/>
                <a:ext cx="914400" cy="91440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User1</a:t>
                </a:r>
              </a:p>
            </p:txBody>
          </p:sp>
          <p:sp>
            <p:nvSpPr>
              <p:cNvPr id="13" name="Rectangle 12">
                <a:extLst>
                  <a:ext uri="{FF2B5EF4-FFF2-40B4-BE49-F238E27FC236}">
                    <a16:creationId xmlns:a16="http://schemas.microsoft.com/office/drawing/2014/main" id="{F264212F-E3FD-C74B-B437-515C016A6E6F}"/>
                  </a:ext>
                </a:extLst>
              </p:cNvPr>
              <p:cNvSpPr/>
              <p:nvPr/>
            </p:nvSpPr>
            <p:spPr>
              <a:xfrm>
                <a:off x="2495550" y="3543300"/>
                <a:ext cx="5810250" cy="116237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lvl="0" algn="ctr">
                  <a:buNone/>
                </a:pPr>
                <a:r>
                  <a:rPr lang="en-US" sz="1400" b="1" dirty="0">
                    <a:latin typeface="Cambria" panose="02040503050406030204" pitchFamily="18" charset="0"/>
                  </a:rPr>
                  <a:t>SELECT * FROM </a:t>
                </a:r>
                <a:r>
                  <a:rPr lang="en-US" sz="1400" b="1" dirty="0" err="1">
                    <a:latin typeface="Cambria" panose="02040503050406030204" pitchFamily="18" charset="0"/>
                  </a:rPr>
                  <a:t>crash_data</a:t>
                </a:r>
                <a:r>
                  <a:rPr lang="en-US" sz="1400" b="1" dirty="0">
                    <a:latin typeface="Cambria" panose="02040503050406030204" pitchFamily="18" charset="0"/>
                  </a:rPr>
                  <a:t> WHERE</a:t>
                </a:r>
              </a:p>
              <a:p>
                <a:pPr lvl="0" algn="ctr">
                  <a:buNone/>
                </a:pPr>
                <a:r>
                  <a:rPr lang="en-US" sz="1400" b="1" dirty="0" err="1">
                    <a:latin typeface="Cambria" panose="02040503050406030204" pitchFamily="18" charset="0"/>
                  </a:rPr>
                  <a:t>date_hit</a:t>
                </a:r>
                <a:r>
                  <a:rPr lang="en-US" sz="1400" b="1" dirty="0">
                    <a:latin typeface="Cambria" panose="02040503050406030204" pitchFamily="18" charset="0"/>
                  </a:rPr>
                  <a:t> = TODAY </a:t>
                </a:r>
              </a:p>
              <a:p>
                <a:pPr marL="285750" indent="-285750">
                  <a:buFont typeface="Arial" panose="020B0604020202020204" pitchFamily="34" charset="0"/>
                  <a:buChar char="•"/>
                </a:pPr>
                <a:r>
                  <a:rPr lang="en-US" sz="1400" dirty="0"/>
                  <a:t>Looks for pedestrians in the video data</a:t>
                </a:r>
              </a:p>
              <a:p>
                <a:pPr marL="285750" indent="-285750">
                  <a:buFont typeface="Arial" panose="020B0604020202020204" pitchFamily="34" charset="0"/>
                  <a:buChar char="•"/>
                </a:pPr>
                <a:r>
                  <a:rPr lang="en-US" sz="1400" dirty="0"/>
                  <a:t>Interested in traffic, accidents, violations</a:t>
                </a:r>
              </a:p>
            </p:txBody>
          </p:sp>
          <p:sp>
            <p:nvSpPr>
              <p:cNvPr id="14" name="Rectangle 13">
                <a:extLst>
                  <a:ext uri="{FF2B5EF4-FFF2-40B4-BE49-F238E27FC236}">
                    <a16:creationId xmlns:a16="http://schemas.microsoft.com/office/drawing/2014/main" id="{C76AE788-E89A-6141-8601-F87966448EA7}"/>
                  </a:ext>
                </a:extLst>
              </p:cNvPr>
              <p:cNvSpPr/>
              <p:nvPr/>
            </p:nvSpPr>
            <p:spPr>
              <a:xfrm>
                <a:off x="2495550" y="2219618"/>
                <a:ext cx="5810250" cy="116237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n-US" sz="1400" dirty="0"/>
                  <a:t>Cars of specific make &amp; model (purple Cadillac)</a:t>
                </a:r>
              </a:p>
              <a:p>
                <a:pPr marL="285750" indent="-285750">
                  <a:buFont typeface="Arial" panose="020B0604020202020204" pitchFamily="34" charset="0"/>
                  <a:buChar char="•"/>
                </a:pPr>
                <a:r>
                  <a:rPr lang="en-US" sz="1400" dirty="0"/>
                  <a:t>Interested in info. about crimes in a specific district</a:t>
                </a:r>
              </a:p>
              <a:p>
                <a:pPr lvl="0" algn="ctr">
                  <a:buNone/>
                </a:pPr>
                <a:r>
                  <a:rPr lang="en-US" sz="1400" b="1" dirty="0">
                    <a:latin typeface="Cambria" panose="02040503050406030204" pitchFamily="18" charset="0"/>
                  </a:rPr>
                  <a:t>SELECT * FROM </a:t>
                </a:r>
                <a:r>
                  <a:rPr lang="en-US" sz="1400" b="1" dirty="0" err="1">
                    <a:latin typeface="Cambria" panose="02040503050406030204" pitchFamily="18" charset="0"/>
                  </a:rPr>
                  <a:t>video_data</a:t>
                </a:r>
                <a:r>
                  <a:rPr lang="en-US" sz="1400" b="1" dirty="0">
                    <a:latin typeface="Cambria" panose="02040503050406030204" pitchFamily="18" charset="0"/>
                  </a:rPr>
                  <a:t> WHERE object = ‘car’ and attribute=‘purple’</a:t>
                </a:r>
              </a:p>
            </p:txBody>
          </p:sp>
          <p:sp>
            <p:nvSpPr>
              <p:cNvPr id="15" name="Triangle 14">
                <a:extLst>
                  <a:ext uri="{FF2B5EF4-FFF2-40B4-BE49-F238E27FC236}">
                    <a16:creationId xmlns:a16="http://schemas.microsoft.com/office/drawing/2014/main" id="{05D9A8AD-3AD7-D74A-99BA-95B2841C46C8}"/>
                  </a:ext>
                </a:extLst>
              </p:cNvPr>
              <p:cNvSpPr/>
              <p:nvPr/>
            </p:nvSpPr>
            <p:spPr>
              <a:xfrm rot="5400000">
                <a:off x="8181814" y="2343604"/>
                <a:ext cx="1162372" cy="914400"/>
              </a:xfrm>
              <a:prstGeom prst="triangl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Triangle 15">
                <a:extLst>
                  <a:ext uri="{FF2B5EF4-FFF2-40B4-BE49-F238E27FC236}">
                    <a16:creationId xmlns:a16="http://schemas.microsoft.com/office/drawing/2014/main" id="{FDF5D745-A8BF-1A4C-A631-CAC3175B0E35}"/>
                  </a:ext>
                </a:extLst>
              </p:cNvPr>
              <p:cNvSpPr/>
              <p:nvPr/>
            </p:nvSpPr>
            <p:spPr>
              <a:xfrm rot="5400000">
                <a:off x="8181814" y="3667287"/>
                <a:ext cx="1162371" cy="914400"/>
              </a:xfrm>
              <a:prstGeom prst="triangl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A9BA76DB-8E4F-5F48-992C-7C03CB5D662D}"/>
                  </a:ext>
                </a:extLst>
              </p:cNvPr>
              <p:cNvSpPr/>
              <p:nvPr/>
            </p:nvSpPr>
            <p:spPr>
              <a:xfrm>
                <a:off x="1371600" y="3676811"/>
                <a:ext cx="914400" cy="91440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User2</a:t>
                </a:r>
              </a:p>
            </p:txBody>
          </p:sp>
        </p:grpSp>
      </p:grpSp>
    </p:spTree>
    <p:extLst>
      <p:ext uri="{BB962C8B-B14F-4D97-AF65-F5344CB8AC3E}">
        <p14:creationId xmlns:p14="http://schemas.microsoft.com/office/powerpoint/2010/main" val="1933712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0E1D9-D037-3240-BDA6-6C05493ADEDB}"/>
              </a:ext>
            </a:extLst>
          </p:cNvPr>
          <p:cNvSpPr>
            <a:spLocks noGrp="1"/>
          </p:cNvSpPr>
          <p:nvPr>
            <p:ph type="title"/>
          </p:nvPr>
        </p:nvSpPr>
        <p:spPr>
          <a:xfrm>
            <a:off x="838200" y="228306"/>
            <a:ext cx="10515600" cy="1325563"/>
          </a:xfrm>
        </p:spPr>
        <p:txBody>
          <a:bodyPr/>
          <a:lstStyle/>
          <a:p>
            <a:r>
              <a:rPr lang="en-US" b="1" dirty="0"/>
              <a:t>Future Works</a:t>
            </a:r>
          </a:p>
        </p:txBody>
      </p:sp>
      <p:sp>
        <p:nvSpPr>
          <p:cNvPr id="3" name="Content Placeholder 2">
            <a:extLst>
              <a:ext uri="{FF2B5EF4-FFF2-40B4-BE49-F238E27FC236}">
                <a16:creationId xmlns:a16="http://schemas.microsoft.com/office/drawing/2014/main" id="{3196EB5B-B626-984A-A81E-E8470264E7C5}"/>
              </a:ext>
            </a:extLst>
          </p:cNvPr>
          <p:cNvSpPr>
            <a:spLocks noGrp="1"/>
          </p:cNvSpPr>
          <p:nvPr>
            <p:ph idx="1"/>
          </p:nvPr>
        </p:nvSpPr>
        <p:spPr>
          <a:xfrm>
            <a:off x="838200" y="1638582"/>
            <a:ext cx="11089341" cy="4790328"/>
          </a:xfrm>
        </p:spPr>
        <p:txBody>
          <a:bodyPr>
            <a:normAutofit fontScale="92500" lnSpcReduction="20000"/>
          </a:bodyPr>
          <a:lstStyle/>
          <a:p>
            <a:pPr>
              <a:lnSpc>
                <a:spcPct val="200000"/>
              </a:lnSpc>
            </a:pPr>
            <a:r>
              <a:rPr lang="en-US" sz="3200" dirty="0"/>
              <a:t>Additional Features</a:t>
            </a:r>
          </a:p>
          <a:p>
            <a:pPr>
              <a:lnSpc>
                <a:spcPct val="200000"/>
              </a:lnSpc>
            </a:pPr>
            <a:r>
              <a:rPr lang="en-US" sz="3200" dirty="0"/>
              <a:t>Integrate Other Data Sources </a:t>
            </a:r>
          </a:p>
          <a:p>
            <a:pPr>
              <a:lnSpc>
                <a:spcPct val="200000"/>
              </a:lnSpc>
            </a:pPr>
            <a:r>
              <a:rPr lang="en-US" sz="3200" dirty="0"/>
              <a:t>Expand the current data modalities</a:t>
            </a:r>
          </a:p>
          <a:p>
            <a:pPr>
              <a:lnSpc>
                <a:spcPct val="200000"/>
              </a:lnSpc>
            </a:pPr>
            <a:r>
              <a:rPr lang="en-US" sz="3200" dirty="0"/>
              <a:t>User Modeling</a:t>
            </a:r>
          </a:p>
          <a:p>
            <a:pPr>
              <a:lnSpc>
                <a:spcPct val="200000"/>
              </a:lnSpc>
            </a:pPr>
            <a:r>
              <a:rPr lang="en-US" sz="3200" dirty="0"/>
              <a:t>Feature Extraction as part of relevance modeling</a:t>
            </a:r>
          </a:p>
        </p:txBody>
      </p:sp>
      <p:pic>
        <p:nvPicPr>
          <p:cNvPr id="4" name="Picture 3">
            <a:extLst>
              <a:ext uri="{FF2B5EF4-FFF2-40B4-BE49-F238E27FC236}">
                <a16:creationId xmlns:a16="http://schemas.microsoft.com/office/drawing/2014/main" id="{7A3174FD-BF28-CA46-B6A7-B7B22B873E5C}"/>
              </a:ext>
            </a:extLst>
          </p:cNvPr>
          <p:cNvPicPr>
            <a:picLocks noChangeAspect="1"/>
          </p:cNvPicPr>
          <p:nvPr/>
        </p:nvPicPr>
        <p:blipFill>
          <a:blip r:embed="rId3"/>
          <a:stretch>
            <a:fillRect/>
          </a:stretch>
        </p:blipFill>
        <p:spPr>
          <a:xfrm>
            <a:off x="4425671" y="1328866"/>
            <a:ext cx="1670329" cy="1261741"/>
          </a:xfrm>
          <a:prstGeom prst="rect">
            <a:avLst/>
          </a:prstGeom>
        </p:spPr>
      </p:pic>
      <p:pic>
        <p:nvPicPr>
          <p:cNvPr id="6" name="Picture 5">
            <a:extLst>
              <a:ext uri="{FF2B5EF4-FFF2-40B4-BE49-F238E27FC236}">
                <a16:creationId xmlns:a16="http://schemas.microsoft.com/office/drawing/2014/main" id="{25410AC4-45BC-8E4A-BB6B-8331A6E431A5}"/>
              </a:ext>
            </a:extLst>
          </p:cNvPr>
          <p:cNvPicPr>
            <a:picLocks noChangeAspect="1"/>
          </p:cNvPicPr>
          <p:nvPr/>
        </p:nvPicPr>
        <p:blipFill>
          <a:blip r:embed="rId4"/>
          <a:stretch>
            <a:fillRect/>
          </a:stretch>
        </p:blipFill>
        <p:spPr>
          <a:xfrm>
            <a:off x="7317065" y="1378676"/>
            <a:ext cx="1022153" cy="1073690"/>
          </a:xfrm>
          <a:prstGeom prst="rect">
            <a:avLst/>
          </a:prstGeom>
        </p:spPr>
      </p:pic>
      <p:pic>
        <p:nvPicPr>
          <p:cNvPr id="8" name="Picture 7">
            <a:extLst>
              <a:ext uri="{FF2B5EF4-FFF2-40B4-BE49-F238E27FC236}">
                <a16:creationId xmlns:a16="http://schemas.microsoft.com/office/drawing/2014/main" id="{F636F65B-3354-E345-B709-A154E6051F83}"/>
              </a:ext>
            </a:extLst>
          </p:cNvPr>
          <p:cNvPicPr>
            <a:picLocks noChangeAspect="1"/>
          </p:cNvPicPr>
          <p:nvPr/>
        </p:nvPicPr>
        <p:blipFill rotWithShape="1">
          <a:blip r:embed="rId5"/>
          <a:srcRect l="18259" r="19496"/>
          <a:stretch/>
        </p:blipFill>
        <p:spPr>
          <a:xfrm>
            <a:off x="6361963" y="1239632"/>
            <a:ext cx="785358" cy="1261740"/>
          </a:xfrm>
          <a:prstGeom prst="rect">
            <a:avLst/>
          </a:prstGeom>
        </p:spPr>
      </p:pic>
      <p:pic>
        <p:nvPicPr>
          <p:cNvPr id="10" name="Picture 9">
            <a:extLst>
              <a:ext uri="{FF2B5EF4-FFF2-40B4-BE49-F238E27FC236}">
                <a16:creationId xmlns:a16="http://schemas.microsoft.com/office/drawing/2014/main" id="{F45D1F21-1445-0045-AEB2-E74913635576}"/>
              </a:ext>
            </a:extLst>
          </p:cNvPr>
          <p:cNvPicPr>
            <a:picLocks noChangeAspect="1"/>
          </p:cNvPicPr>
          <p:nvPr/>
        </p:nvPicPr>
        <p:blipFill rotWithShape="1">
          <a:blip r:embed="rId6"/>
          <a:srcRect l="29747" t="23265" r="30340" b="26764"/>
          <a:stretch/>
        </p:blipFill>
        <p:spPr>
          <a:xfrm>
            <a:off x="8567002" y="1378676"/>
            <a:ext cx="1367117" cy="943208"/>
          </a:xfrm>
          <a:prstGeom prst="rect">
            <a:avLst/>
          </a:prstGeom>
        </p:spPr>
      </p:pic>
      <p:pic>
        <p:nvPicPr>
          <p:cNvPr id="12" name="Picture 11" descr="A picture containing text, sign, vector graphics&#10;&#10;Description automatically generated">
            <a:extLst>
              <a:ext uri="{FF2B5EF4-FFF2-40B4-BE49-F238E27FC236}">
                <a16:creationId xmlns:a16="http://schemas.microsoft.com/office/drawing/2014/main" id="{DC21705B-0A9B-9547-B37B-56156E6447E5}"/>
              </a:ext>
            </a:extLst>
          </p:cNvPr>
          <p:cNvPicPr>
            <a:picLocks noChangeAspect="1"/>
          </p:cNvPicPr>
          <p:nvPr/>
        </p:nvPicPr>
        <p:blipFill>
          <a:blip r:embed="rId7"/>
          <a:stretch>
            <a:fillRect/>
          </a:stretch>
        </p:blipFill>
        <p:spPr>
          <a:xfrm>
            <a:off x="5932908" y="2479260"/>
            <a:ext cx="1373803" cy="1373803"/>
          </a:xfrm>
          <a:prstGeom prst="rect">
            <a:avLst/>
          </a:prstGeom>
        </p:spPr>
      </p:pic>
      <p:pic>
        <p:nvPicPr>
          <p:cNvPr id="14" name="Picture 13" descr="Logo&#10;&#10;Description automatically generated">
            <a:extLst>
              <a:ext uri="{FF2B5EF4-FFF2-40B4-BE49-F238E27FC236}">
                <a16:creationId xmlns:a16="http://schemas.microsoft.com/office/drawing/2014/main" id="{D78E0008-94EB-8D4E-BBA2-080DBF7B887B}"/>
              </a:ext>
            </a:extLst>
          </p:cNvPr>
          <p:cNvPicPr>
            <a:picLocks noChangeAspect="1"/>
          </p:cNvPicPr>
          <p:nvPr/>
        </p:nvPicPr>
        <p:blipFill>
          <a:blip r:embed="rId8"/>
          <a:stretch>
            <a:fillRect/>
          </a:stretch>
        </p:blipFill>
        <p:spPr>
          <a:xfrm>
            <a:off x="6826360" y="3862511"/>
            <a:ext cx="1204259" cy="1204259"/>
          </a:xfrm>
          <a:prstGeom prst="rect">
            <a:avLst/>
          </a:prstGeom>
        </p:spPr>
      </p:pic>
      <p:pic>
        <p:nvPicPr>
          <p:cNvPr id="18" name="Picture 17" descr="Logo&#10;&#10;Description automatically generated">
            <a:extLst>
              <a:ext uri="{FF2B5EF4-FFF2-40B4-BE49-F238E27FC236}">
                <a16:creationId xmlns:a16="http://schemas.microsoft.com/office/drawing/2014/main" id="{D09818A1-7B0F-8D4B-9217-6721960435A1}"/>
              </a:ext>
            </a:extLst>
          </p:cNvPr>
          <p:cNvPicPr>
            <a:picLocks noChangeAspect="1"/>
          </p:cNvPicPr>
          <p:nvPr/>
        </p:nvPicPr>
        <p:blipFill>
          <a:blip r:embed="rId9"/>
          <a:stretch>
            <a:fillRect/>
          </a:stretch>
        </p:blipFill>
        <p:spPr>
          <a:xfrm>
            <a:off x="9250559" y="3816874"/>
            <a:ext cx="1204259" cy="1204259"/>
          </a:xfrm>
          <a:prstGeom prst="rect">
            <a:avLst/>
          </a:prstGeom>
        </p:spPr>
      </p:pic>
      <p:pic>
        <p:nvPicPr>
          <p:cNvPr id="22" name="Picture 21" descr="Icon&#10;&#10;Description automatically generated">
            <a:extLst>
              <a:ext uri="{FF2B5EF4-FFF2-40B4-BE49-F238E27FC236}">
                <a16:creationId xmlns:a16="http://schemas.microsoft.com/office/drawing/2014/main" id="{774BDDDB-DA37-C345-82BD-39A67BAEFBE0}"/>
              </a:ext>
            </a:extLst>
          </p:cNvPr>
          <p:cNvPicPr>
            <a:picLocks noChangeAspect="1"/>
          </p:cNvPicPr>
          <p:nvPr/>
        </p:nvPicPr>
        <p:blipFill rotWithShape="1">
          <a:blip r:embed="rId10"/>
          <a:srcRect l="29032" t="24183" r="28748" b="24562"/>
          <a:stretch/>
        </p:blipFill>
        <p:spPr>
          <a:xfrm>
            <a:off x="8339218" y="3993311"/>
            <a:ext cx="791335" cy="960675"/>
          </a:xfrm>
          <a:prstGeom prst="rect">
            <a:avLst/>
          </a:prstGeom>
        </p:spPr>
      </p:pic>
      <p:pic>
        <p:nvPicPr>
          <p:cNvPr id="24" name="Picture 23" descr="A picture containing text, vector graphics&#10;&#10;Description automatically generated">
            <a:extLst>
              <a:ext uri="{FF2B5EF4-FFF2-40B4-BE49-F238E27FC236}">
                <a16:creationId xmlns:a16="http://schemas.microsoft.com/office/drawing/2014/main" id="{4D7ACAED-406F-D144-9847-4488E3B66725}"/>
              </a:ext>
            </a:extLst>
          </p:cNvPr>
          <p:cNvPicPr>
            <a:picLocks noChangeAspect="1"/>
          </p:cNvPicPr>
          <p:nvPr/>
        </p:nvPicPr>
        <p:blipFill rotWithShape="1">
          <a:blip r:embed="rId11"/>
          <a:srcRect l="30529" t="4375" r="31000" b="17530"/>
          <a:stretch/>
        </p:blipFill>
        <p:spPr>
          <a:xfrm>
            <a:off x="3759630" y="4604405"/>
            <a:ext cx="1041185" cy="1056807"/>
          </a:xfrm>
          <a:prstGeom prst="rect">
            <a:avLst/>
          </a:prstGeom>
        </p:spPr>
      </p:pic>
      <p:pic>
        <p:nvPicPr>
          <p:cNvPr id="26" name="Graphic 25">
            <a:extLst>
              <a:ext uri="{FF2B5EF4-FFF2-40B4-BE49-F238E27FC236}">
                <a16:creationId xmlns:a16="http://schemas.microsoft.com/office/drawing/2014/main" id="{482399A6-8041-C34A-8B36-E82400BD5A9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963424" y="5484556"/>
            <a:ext cx="1204260" cy="1204260"/>
          </a:xfrm>
          <a:prstGeom prst="rect">
            <a:avLst/>
          </a:prstGeom>
        </p:spPr>
      </p:pic>
    </p:spTree>
    <p:extLst>
      <p:ext uri="{BB962C8B-B14F-4D97-AF65-F5344CB8AC3E}">
        <p14:creationId xmlns:p14="http://schemas.microsoft.com/office/powerpoint/2010/main" val="3704025671"/>
      </p:ext>
    </p:extLst>
  </p:cSld>
  <p:clrMapOvr>
    <a:masterClrMapping/>
  </p:clrMapOvr>
  <mc:AlternateContent xmlns:mc="http://schemas.openxmlformats.org/markup-compatibility/2006" xmlns:p14="http://schemas.microsoft.com/office/powerpoint/2010/main">
    <mc:Choice Requires="p14">
      <p:transition spd="slow" p14:dur="2000" advTm="1200"/>
    </mc:Choice>
    <mc:Fallback xmlns="">
      <p:transition spd="slow" advTm="1200"/>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DCF02-4634-9ECF-B4C2-A1E2A7C9F183}"/>
              </a:ext>
            </a:extLst>
          </p:cNvPr>
          <p:cNvSpPr>
            <a:spLocks noGrp="1"/>
          </p:cNvSpPr>
          <p:nvPr>
            <p:ph type="title"/>
          </p:nvPr>
        </p:nvSpPr>
        <p:spPr/>
        <p:txBody>
          <a:bodyPr/>
          <a:lstStyle/>
          <a:p>
            <a:r>
              <a:rPr lang="en-US" dirty="0"/>
              <a:t>Funding</a:t>
            </a:r>
          </a:p>
        </p:txBody>
      </p:sp>
      <p:sp>
        <p:nvSpPr>
          <p:cNvPr id="3" name="Content Placeholder 2">
            <a:extLst>
              <a:ext uri="{FF2B5EF4-FFF2-40B4-BE49-F238E27FC236}">
                <a16:creationId xmlns:a16="http://schemas.microsoft.com/office/drawing/2014/main" id="{F641CB55-2AA5-A7AE-6590-1FD8CA4A425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01941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2CC1-8CE1-C934-DD1B-10FBB54E0994}"/>
              </a:ext>
            </a:extLst>
          </p:cNvPr>
          <p:cNvSpPr>
            <a:spLocks noGrp="1"/>
          </p:cNvSpPr>
          <p:nvPr>
            <p:ph type="title"/>
          </p:nvPr>
        </p:nvSpPr>
        <p:spPr/>
        <p:txBody>
          <a:bodyPr/>
          <a:lstStyle/>
          <a:p>
            <a:r>
              <a:rPr lang="en-US" dirty="0"/>
              <a:t>Grants and Proposals</a:t>
            </a:r>
          </a:p>
        </p:txBody>
      </p:sp>
      <p:sp>
        <p:nvSpPr>
          <p:cNvPr id="3" name="Content Placeholder 2">
            <a:extLst>
              <a:ext uri="{FF2B5EF4-FFF2-40B4-BE49-F238E27FC236}">
                <a16:creationId xmlns:a16="http://schemas.microsoft.com/office/drawing/2014/main" id="{EAB8DA1D-764D-C1BB-9A57-586D173674D0}"/>
              </a:ext>
            </a:extLst>
          </p:cNvPr>
          <p:cNvSpPr>
            <a:spLocks noGrp="1"/>
          </p:cNvSpPr>
          <p:nvPr>
            <p:ph idx="1"/>
          </p:nvPr>
        </p:nvSpPr>
        <p:spPr/>
        <p:txBody>
          <a:bodyPr>
            <a:normAutofit fontScale="92500" lnSpcReduction="10000"/>
          </a:bodyPr>
          <a:lstStyle/>
          <a:p>
            <a:r>
              <a:rPr lang="en-US" i="0" dirty="0">
                <a:solidFill>
                  <a:srgbClr val="000000"/>
                </a:solidFill>
                <a:effectLst/>
                <a:latin typeface="Segoe UI" panose="020B0502040204020203" pitchFamily="34" charset="0"/>
              </a:rPr>
              <a:t>vector</a:t>
            </a:r>
            <a:r>
              <a:rPr lang="en-US" i="0" dirty="0">
                <a:solidFill>
                  <a:srgbClr val="424242"/>
                </a:solidFill>
                <a:effectLst/>
                <a:latin typeface="Segoe UI" panose="020B0502040204020203" pitchFamily="34" charset="0"/>
              </a:rPr>
              <a:t> </a:t>
            </a:r>
            <a:r>
              <a:rPr lang="en-US" i="0" dirty="0">
                <a:solidFill>
                  <a:srgbClr val="000000"/>
                </a:solidFill>
                <a:effectLst/>
                <a:latin typeface="Segoe UI" panose="020B0502040204020203" pitchFamily="34" charset="0"/>
              </a:rPr>
              <a:t>DBMS</a:t>
            </a:r>
            <a:r>
              <a:rPr lang="en-US" i="0" dirty="0">
                <a:solidFill>
                  <a:srgbClr val="424242"/>
                </a:solidFill>
                <a:effectLst/>
                <a:latin typeface="Segoe UI" panose="020B0502040204020203" pitchFamily="34" charset="0"/>
              </a:rPr>
              <a:t> proposal for NSF-planning</a:t>
            </a:r>
          </a:p>
          <a:p>
            <a:r>
              <a:rPr lang="en-US" dirty="0"/>
              <a:t>DARPA ITM </a:t>
            </a:r>
          </a:p>
          <a:p>
            <a:pPr lvl="1"/>
            <a:r>
              <a:rPr lang="en-US" sz="1400" b="0" i="0" dirty="0">
                <a:solidFill>
                  <a:srgbClr val="000000"/>
                </a:solidFill>
                <a:effectLst/>
                <a:latin typeface="Arial" panose="020B0604020202020204" pitchFamily="34" charset="0"/>
              </a:rPr>
              <a:t>to support building, evaluating, and fielding algorithmic decision-makers that can assume human-off-the-loop decision-making responsibilities in difficult domains, such as medical triage in combat. </a:t>
            </a:r>
          </a:p>
          <a:p>
            <a:pPr lvl="1"/>
            <a:r>
              <a:rPr lang="en-US" sz="1400" b="0" i="0" dirty="0">
                <a:solidFill>
                  <a:srgbClr val="000000"/>
                </a:solidFill>
                <a:effectLst/>
                <a:latin typeface="Arial" panose="020B0604020202020204" pitchFamily="34" charset="0"/>
              </a:rPr>
              <a:t>Difficult domains are those where trusted decision-makers disagree; no right answer exists; and uncertainty, time-pressure, resource limitations, and conflicting values create significant decision-making challenges. </a:t>
            </a:r>
          </a:p>
          <a:p>
            <a:pPr lvl="1"/>
            <a:r>
              <a:rPr lang="en-US" sz="1400" b="0" i="0" dirty="0">
                <a:solidFill>
                  <a:srgbClr val="000000"/>
                </a:solidFill>
                <a:effectLst/>
                <a:latin typeface="Arial" panose="020B0604020202020204" pitchFamily="34" charset="0"/>
              </a:rPr>
              <a:t>Other examples of difficult domains include first response and disaster relief.</a:t>
            </a:r>
            <a:endParaRPr lang="en-US" dirty="0"/>
          </a:p>
          <a:p>
            <a:r>
              <a:rPr lang="en-US" dirty="0"/>
              <a:t>DARPA Triage</a:t>
            </a:r>
          </a:p>
          <a:p>
            <a:r>
              <a:rPr lang="en-US" dirty="0"/>
              <a:t>NSF </a:t>
            </a:r>
            <a:r>
              <a:rPr lang="en-US" b="1" i="0" dirty="0">
                <a:solidFill>
                  <a:srgbClr val="424242"/>
                </a:solidFill>
                <a:effectLst/>
                <a:latin typeface="Segoe UI" panose="020B0502040204020203" pitchFamily="34" charset="0"/>
              </a:rPr>
              <a:t>Safe Learning-Enabled Systems </a:t>
            </a:r>
          </a:p>
          <a:p>
            <a:pPr lvl="1"/>
            <a:r>
              <a:rPr lang="en-US" b="0" i="0" dirty="0">
                <a:solidFill>
                  <a:srgbClr val="000000"/>
                </a:solidFill>
                <a:effectLst/>
                <a:latin typeface="Arial" panose="020B0604020202020204" pitchFamily="34" charset="0"/>
              </a:rPr>
              <a:t>Ensuring system safety requires more than improving accuracy, efficiency, and scalability: it requires ensuring that systems are robust to extreme events, and monitoring them for anomalous and unsafe behavior.</a:t>
            </a:r>
          </a:p>
          <a:p>
            <a:r>
              <a:rPr lang="en-US" dirty="0">
                <a:solidFill>
                  <a:srgbClr val="000000"/>
                </a:solidFill>
                <a:latin typeface="Arial" panose="020B0604020202020204" pitchFamily="34" charset="0"/>
              </a:rPr>
              <a:t>Sandia project</a:t>
            </a:r>
            <a:endParaRPr lang="en-US" dirty="0"/>
          </a:p>
          <a:p>
            <a:endParaRPr lang="en-US" dirty="0"/>
          </a:p>
        </p:txBody>
      </p:sp>
    </p:spTree>
    <p:extLst>
      <p:ext uri="{BB962C8B-B14F-4D97-AF65-F5344CB8AC3E}">
        <p14:creationId xmlns:p14="http://schemas.microsoft.com/office/powerpoint/2010/main" val="3661021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434B-8E92-816A-54C2-E1A95033B398}"/>
              </a:ext>
            </a:extLst>
          </p:cNvPr>
          <p:cNvSpPr>
            <a:spLocks noGrp="1"/>
          </p:cNvSpPr>
          <p:nvPr>
            <p:ph type="title"/>
          </p:nvPr>
        </p:nvSpPr>
        <p:spPr/>
        <p:txBody>
          <a:bodyPr/>
          <a:lstStyle/>
          <a:p>
            <a:r>
              <a:rPr lang="en-US" dirty="0"/>
              <a:t>Potential Collaborations</a:t>
            </a:r>
          </a:p>
        </p:txBody>
      </p:sp>
      <p:graphicFrame>
        <p:nvGraphicFramePr>
          <p:cNvPr id="4" name="Table 4">
            <a:extLst>
              <a:ext uri="{FF2B5EF4-FFF2-40B4-BE49-F238E27FC236}">
                <a16:creationId xmlns:a16="http://schemas.microsoft.com/office/drawing/2014/main" id="{CB564D81-DC30-D149-3A1E-113A65548347}"/>
              </a:ext>
            </a:extLst>
          </p:cNvPr>
          <p:cNvGraphicFramePr>
            <a:graphicFrameLocks noGrp="1"/>
          </p:cNvGraphicFramePr>
          <p:nvPr>
            <p:ph idx="1"/>
            <p:extLst>
              <p:ext uri="{D42A27DB-BD31-4B8C-83A1-F6EECF244321}">
                <p14:modId xmlns:p14="http://schemas.microsoft.com/office/powerpoint/2010/main" val="3015935837"/>
              </p:ext>
            </p:extLst>
          </p:nvPr>
        </p:nvGraphicFramePr>
        <p:xfrm>
          <a:off x="838199" y="3536097"/>
          <a:ext cx="11159361" cy="3200400"/>
        </p:xfrm>
        <a:graphic>
          <a:graphicData uri="http://schemas.openxmlformats.org/drawingml/2006/table">
            <a:tbl>
              <a:tblPr firstRow="1" bandRow="1">
                <a:tableStyleId>{5C22544A-7EE6-4342-B048-85BDC9FD1C3A}</a:tableStyleId>
              </a:tblPr>
              <a:tblGrid>
                <a:gridCol w="3719787">
                  <a:extLst>
                    <a:ext uri="{9D8B030D-6E8A-4147-A177-3AD203B41FA5}">
                      <a16:colId xmlns:a16="http://schemas.microsoft.com/office/drawing/2014/main" val="1039389452"/>
                    </a:ext>
                  </a:extLst>
                </a:gridCol>
                <a:gridCol w="3719787">
                  <a:extLst>
                    <a:ext uri="{9D8B030D-6E8A-4147-A177-3AD203B41FA5}">
                      <a16:colId xmlns:a16="http://schemas.microsoft.com/office/drawing/2014/main" val="470028474"/>
                    </a:ext>
                  </a:extLst>
                </a:gridCol>
                <a:gridCol w="3719787">
                  <a:extLst>
                    <a:ext uri="{9D8B030D-6E8A-4147-A177-3AD203B41FA5}">
                      <a16:colId xmlns:a16="http://schemas.microsoft.com/office/drawing/2014/main" val="3597136751"/>
                    </a:ext>
                  </a:extLst>
                </a:gridCol>
              </a:tblGrid>
              <a:tr h="370840">
                <a:tc>
                  <a:txBody>
                    <a:bodyPr/>
                    <a:lstStyle/>
                    <a:p>
                      <a:r>
                        <a:rPr lang="en-US" sz="2000" dirty="0"/>
                        <a:t>Collaboration</a:t>
                      </a:r>
                    </a:p>
                  </a:txBody>
                  <a:tcPr/>
                </a:tc>
                <a:tc>
                  <a:txBody>
                    <a:bodyPr/>
                    <a:lstStyle/>
                    <a:p>
                      <a:r>
                        <a:rPr lang="en-US" sz="2000" dirty="0"/>
                        <a:t>Area</a:t>
                      </a:r>
                    </a:p>
                  </a:txBody>
                  <a:tcPr/>
                </a:tc>
                <a:tc>
                  <a:txBody>
                    <a:bodyPr/>
                    <a:lstStyle/>
                    <a:p>
                      <a:r>
                        <a:rPr lang="en-US" sz="2000" dirty="0"/>
                        <a:t>Collaborators</a:t>
                      </a:r>
                    </a:p>
                  </a:txBody>
                  <a:tcPr/>
                </a:tc>
                <a:extLst>
                  <a:ext uri="{0D108BD9-81ED-4DB2-BD59-A6C34878D82A}">
                    <a16:rowId xmlns:a16="http://schemas.microsoft.com/office/drawing/2014/main" val="860215710"/>
                  </a:ext>
                </a:extLst>
              </a:tr>
              <a:tr h="370840">
                <a:tc>
                  <a:txBody>
                    <a:bodyPr/>
                    <a:lstStyle/>
                    <a:p>
                      <a:r>
                        <a:rPr lang="en-US" sz="2000" dirty="0" err="1"/>
                        <a:t>Explanability</a:t>
                      </a:r>
                      <a:r>
                        <a:rPr lang="en-US" sz="2000" dirty="0"/>
                        <a:t> and Trust</a:t>
                      </a:r>
                    </a:p>
                  </a:txBody>
                  <a:tcPr/>
                </a:tc>
                <a:tc>
                  <a:txBody>
                    <a:bodyPr/>
                    <a:lstStyle/>
                    <a:p>
                      <a:r>
                        <a:rPr lang="en-US" sz="2000" kern="1200" dirty="0">
                          <a:solidFill>
                            <a:schemeClr val="dk1"/>
                          </a:solidFill>
                          <a:effectLst/>
                          <a:latin typeface="+mn-lt"/>
                          <a:ea typeface="+mn-ea"/>
                          <a:cs typeface="+mn-cs"/>
                        </a:rPr>
                        <a:t>Multimodal information retrieval</a:t>
                      </a:r>
                      <a:r>
                        <a:rPr lang="en-US" sz="2000" dirty="0">
                          <a:effectLst/>
                        </a:rPr>
                        <a:t> </a:t>
                      </a:r>
                      <a:endParaRPr lang="en-US" sz="2000" dirty="0"/>
                    </a:p>
                  </a:txBody>
                  <a:tcPr/>
                </a:tc>
                <a:tc>
                  <a:txBody>
                    <a:bodyPr/>
                    <a:lstStyle/>
                    <a:p>
                      <a:r>
                        <a:rPr lang="en-US" sz="2000" kern="1200" dirty="0">
                          <a:solidFill>
                            <a:schemeClr val="dk1"/>
                          </a:solidFill>
                          <a:effectLst/>
                          <a:latin typeface="+mn-lt"/>
                          <a:ea typeface="+mn-ea"/>
                          <a:cs typeface="+mn-cs"/>
                        </a:rPr>
                        <a:t>Prof. </a:t>
                      </a:r>
                      <a:r>
                        <a:rPr lang="en-US" sz="2000" kern="1200" dirty="0" err="1">
                          <a:solidFill>
                            <a:schemeClr val="dk1"/>
                          </a:solidFill>
                          <a:effectLst/>
                          <a:latin typeface="+mn-lt"/>
                          <a:ea typeface="+mn-ea"/>
                          <a:cs typeface="+mn-cs"/>
                        </a:rPr>
                        <a:t>Yongjian</a:t>
                      </a:r>
                      <a:r>
                        <a:rPr lang="en-US" sz="2000" kern="1200" dirty="0">
                          <a:solidFill>
                            <a:schemeClr val="dk1"/>
                          </a:solidFill>
                          <a:effectLst/>
                          <a:latin typeface="+mn-lt"/>
                          <a:ea typeface="+mn-ea"/>
                          <a:cs typeface="+mn-cs"/>
                        </a:rPr>
                        <a:t> Fu </a:t>
                      </a:r>
                      <a:endParaRPr lang="en-US" sz="2000" dirty="0"/>
                    </a:p>
                  </a:txBody>
                  <a:tcPr/>
                </a:tc>
                <a:extLst>
                  <a:ext uri="{0D108BD9-81ED-4DB2-BD59-A6C34878D82A}">
                    <a16:rowId xmlns:a16="http://schemas.microsoft.com/office/drawing/2014/main" val="3808318028"/>
                  </a:ext>
                </a:extLst>
              </a:tr>
              <a:tr h="370840">
                <a:tc>
                  <a:txBody>
                    <a:bodyPr/>
                    <a:lstStyle/>
                    <a:p>
                      <a:r>
                        <a:rPr lang="en-US" sz="2000" dirty="0"/>
                        <a:t>Resource Management, Information Completeness</a:t>
                      </a:r>
                    </a:p>
                  </a:txBody>
                  <a:tcPr/>
                </a:tc>
                <a:tc>
                  <a:txBody>
                    <a:bodyPr/>
                    <a:lstStyle/>
                    <a:p>
                      <a:r>
                        <a:rPr lang="en-US" sz="2000" kern="1200" dirty="0">
                          <a:solidFill>
                            <a:schemeClr val="dk1"/>
                          </a:solidFill>
                          <a:effectLst/>
                          <a:latin typeface="+mn-lt"/>
                          <a:ea typeface="+mn-ea"/>
                          <a:cs typeface="+mn-cs"/>
                        </a:rPr>
                        <a:t>Disaster Resilience</a:t>
                      </a:r>
                      <a:r>
                        <a:rPr lang="en-US" sz="2000" dirty="0">
                          <a:effectLst/>
                        </a:rPr>
                        <a:t> </a:t>
                      </a:r>
                      <a:endParaRPr lang="en-US" sz="2000" dirty="0"/>
                    </a:p>
                  </a:txBody>
                  <a:tcPr/>
                </a:tc>
                <a:tc>
                  <a:txBody>
                    <a:bodyPr/>
                    <a:lstStyle/>
                    <a:p>
                      <a:r>
                        <a:rPr lang="en-US" sz="2000" dirty="0"/>
                        <a:t>Prof. </a:t>
                      </a:r>
                      <a:r>
                        <a:rPr lang="en-US" sz="2000" kern="1200" dirty="0">
                          <a:solidFill>
                            <a:schemeClr val="dk1"/>
                          </a:solidFill>
                          <a:effectLst/>
                          <a:latin typeface="+mn-lt"/>
                          <a:ea typeface="+mn-ea"/>
                          <a:cs typeface="+mn-cs"/>
                        </a:rPr>
                        <a:t>Satish Kumar </a:t>
                      </a:r>
                      <a:endParaRPr lang="en-US" sz="2000" dirty="0"/>
                    </a:p>
                  </a:txBody>
                  <a:tcPr/>
                </a:tc>
                <a:extLst>
                  <a:ext uri="{0D108BD9-81ED-4DB2-BD59-A6C34878D82A}">
                    <a16:rowId xmlns:a16="http://schemas.microsoft.com/office/drawing/2014/main" val="348762515"/>
                  </a:ext>
                </a:extLst>
              </a:tr>
              <a:tr h="370840">
                <a:tc>
                  <a:txBody>
                    <a:bodyPr/>
                    <a:lstStyle/>
                    <a:p>
                      <a:r>
                        <a:rPr lang="en-US" sz="2000" dirty="0"/>
                        <a:t>Weak supervision, Credibility, User Modeling </a:t>
                      </a:r>
                    </a:p>
                  </a:txBody>
                  <a:tcPr/>
                </a:tc>
                <a:tc>
                  <a:txBody>
                    <a:bodyPr/>
                    <a:lstStyle/>
                    <a:p>
                      <a:r>
                        <a:rPr lang="en-US" sz="2000" dirty="0"/>
                        <a:t>Social media analysis and Big Data</a:t>
                      </a:r>
                    </a:p>
                  </a:txBody>
                  <a:tcPr/>
                </a:tc>
                <a:tc>
                  <a:txBody>
                    <a:bodyPr/>
                    <a:lstStyle/>
                    <a:p>
                      <a:r>
                        <a:rPr lang="en-US" sz="2000" dirty="0"/>
                        <a:t>Prof. Sun Chung</a:t>
                      </a:r>
                    </a:p>
                  </a:txBody>
                  <a:tcPr/>
                </a:tc>
                <a:extLst>
                  <a:ext uri="{0D108BD9-81ED-4DB2-BD59-A6C34878D82A}">
                    <a16:rowId xmlns:a16="http://schemas.microsoft.com/office/drawing/2014/main" val="580124114"/>
                  </a:ext>
                </a:extLst>
              </a:tr>
              <a:tr h="370840">
                <a:tc>
                  <a:txBody>
                    <a:bodyPr/>
                    <a:lstStyle/>
                    <a:p>
                      <a:r>
                        <a:rPr lang="en-US" sz="2000" dirty="0"/>
                        <a:t>Scalability and Unsupervised,</a:t>
                      </a:r>
                    </a:p>
                    <a:p>
                      <a:r>
                        <a:rPr lang="en-US" sz="2000" b="1" dirty="0"/>
                        <a:t>information credibility with explanation</a:t>
                      </a:r>
                      <a:endParaRPr lang="en-US" sz="2000" dirty="0"/>
                    </a:p>
                  </a:txBody>
                  <a:tcPr/>
                </a:tc>
                <a:tc>
                  <a:txBody>
                    <a:bodyPr/>
                    <a:lstStyle/>
                    <a:p>
                      <a:r>
                        <a:rPr lang="en-US" sz="2000" dirty="0"/>
                        <a:t>Situational Awareness</a:t>
                      </a:r>
                    </a:p>
                  </a:txBody>
                  <a:tcPr/>
                </a:tc>
                <a:tc>
                  <a:txBody>
                    <a:bodyPr/>
                    <a:lstStyle/>
                    <a:p>
                      <a:r>
                        <a:rPr lang="en-US" sz="2000" dirty="0"/>
                        <a:t>Prof. A Essa</a:t>
                      </a:r>
                    </a:p>
                  </a:txBody>
                  <a:tcPr/>
                </a:tc>
                <a:extLst>
                  <a:ext uri="{0D108BD9-81ED-4DB2-BD59-A6C34878D82A}">
                    <a16:rowId xmlns:a16="http://schemas.microsoft.com/office/drawing/2014/main" val="335535532"/>
                  </a:ext>
                </a:extLst>
              </a:tr>
            </a:tbl>
          </a:graphicData>
        </a:graphic>
      </p:graphicFrame>
      <p:sp>
        <p:nvSpPr>
          <p:cNvPr id="5" name="TextBox 4">
            <a:extLst>
              <a:ext uri="{FF2B5EF4-FFF2-40B4-BE49-F238E27FC236}">
                <a16:creationId xmlns:a16="http://schemas.microsoft.com/office/drawing/2014/main" id="{B34B4F72-3007-18A8-C369-8C29E110166F}"/>
              </a:ext>
            </a:extLst>
          </p:cNvPr>
          <p:cNvSpPr txBox="1"/>
          <p:nvPr/>
        </p:nvSpPr>
        <p:spPr>
          <a:xfrm>
            <a:off x="838199" y="1690688"/>
            <a:ext cx="10515597" cy="1754326"/>
          </a:xfrm>
          <a:prstGeom prst="rect">
            <a:avLst/>
          </a:prstGeom>
          <a:noFill/>
        </p:spPr>
        <p:txBody>
          <a:bodyPr wrap="square">
            <a:sp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Existing interdisciplinary research centers and initiatives </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Institute for Defense Analyses (IDA), </a:t>
            </a:r>
            <a:r>
              <a:rPr lang="en-US" sz="2000" b="0" i="0" dirty="0">
                <a:solidFill>
                  <a:srgbClr val="202124"/>
                </a:solidFill>
                <a:effectLst/>
                <a:latin typeface="Calibri" panose="020F0502020204030204" pitchFamily="34" charset="0"/>
                <a:cs typeface="Calibri" panose="020F0502020204030204" pitchFamily="34" charset="0"/>
              </a:rPr>
              <a:t>Information Sciences Institute (ISI)   </a:t>
            </a:r>
            <a:br>
              <a:rPr lang="en-US" sz="2000" b="0" i="0" dirty="0">
                <a:solidFill>
                  <a:srgbClr val="202124"/>
                </a:solidFill>
                <a:effectLst/>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sym typeface="Wingdings" pitchFamily="2" charset="2"/>
              </a:rPr>
              <a:t> Novelties in Planning domain</a:t>
            </a:r>
            <a:endParaRPr lang="en-US" sz="2000" b="0" i="0" dirty="0">
              <a:solidFill>
                <a:srgbClr val="202124"/>
              </a:solidFill>
              <a:effectLst/>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000" dirty="0">
                <a:solidFill>
                  <a:srgbClr val="202124"/>
                </a:solidFill>
                <a:latin typeface="Calibri" panose="020F0502020204030204" pitchFamily="34" charset="0"/>
                <a:cs typeface="Calibri" panose="020F0502020204030204" pitchFamily="34" charset="0"/>
              </a:rPr>
              <a:t>MIT (Mike Stonebraker) and University of Michigan (</a:t>
            </a:r>
            <a:r>
              <a:rPr lang="en-US" sz="2000" b="0" i="0" dirty="0">
                <a:solidFill>
                  <a:srgbClr val="333333"/>
                </a:solidFill>
                <a:effectLst/>
                <a:latin typeface="Calibri" panose="020F0502020204030204" pitchFamily="34" charset="0"/>
                <a:cs typeface="Calibri" panose="020F0502020204030204" pitchFamily="34" charset="0"/>
              </a:rPr>
              <a:t>Mike </a:t>
            </a:r>
            <a:r>
              <a:rPr lang="en-US" sz="2000" b="0" i="0" dirty="0" err="1">
                <a:solidFill>
                  <a:srgbClr val="333333"/>
                </a:solidFill>
                <a:effectLst/>
                <a:latin typeface="Calibri" panose="020F0502020204030204" pitchFamily="34" charset="0"/>
                <a:cs typeface="Calibri" panose="020F0502020204030204" pitchFamily="34" charset="0"/>
              </a:rPr>
              <a:t>Cafarella</a:t>
            </a:r>
            <a:r>
              <a:rPr lang="en-US" sz="2000" dirty="0">
                <a:solidFill>
                  <a:srgbClr val="202124"/>
                </a:solidFill>
                <a:latin typeface="Calibri" panose="020F0502020204030204" pitchFamily="34" charset="0"/>
                <a:cs typeface="Calibri" panose="020F0502020204030204" pitchFamily="34" charset="0"/>
              </a:rPr>
              <a:t>) </a:t>
            </a:r>
            <a:br>
              <a:rPr lang="en-US" sz="2000" dirty="0">
                <a:solidFill>
                  <a:srgbClr val="202124"/>
                </a:solidFill>
                <a:latin typeface="Calibri" panose="020F0502020204030204" pitchFamily="34" charset="0"/>
                <a:cs typeface="Calibri" panose="020F0502020204030204" pitchFamily="34" charset="0"/>
              </a:rPr>
            </a:br>
            <a:r>
              <a:rPr lang="en-US" sz="2000" dirty="0">
                <a:solidFill>
                  <a:srgbClr val="202124"/>
                </a:solidFill>
                <a:latin typeface="Calibri" panose="020F0502020204030204" pitchFamily="34" charset="0"/>
                <a:cs typeface="Calibri" panose="020F0502020204030204" pitchFamily="34" charset="0"/>
                <a:sym typeface="Wingdings" pitchFamily="2" charset="2"/>
              </a:rPr>
              <a:t> Situational Knowledge on Demand</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89112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67D4-70BA-FCB7-47E9-89FC645381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BF7557-7A7E-9F63-0C67-8EF6E67F8AB8}"/>
              </a:ext>
            </a:extLst>
          </p:cNvPr>
          <p:cNvSpPr>
            <a:spLocks noGrp="1"/>
          </p:cNvSpPr>
          <p:nvPr>
            <p:ph idx="1"/>
          </p:nvPr>
        </p:nvSpPr>
        <p:spPr/>
        <p:txBody>
          <a:bodyPr>
            <a:normAutofit lnSpcReduction="10000"/>
          </a:bodyPr>
          <a:lstStyle/>
          <a:p>
            <a:r>
              <a:rPr lang="en-US" b="0" i="0" dirty="0">
                <a:solidFill>
                  <a:srgbClr val="000000"/>
                </a:solidFill>
                <a:effectLst/>
                <a:latin typeface="Times"/>
              </a:rPr>
              <a:t>Drs. J. </a:t>
            </a:r>
            <a:r>
              <a:rPr lang="en-US" b="0" i="0" dirty="0" err="1">
                <a:solidFill>
                  <a:srgbClr val="000000"/>
                </a:solidFill>
                <a:effectLst/>
                <a:latin typeface="Times"/>
              </a:rPr>
              <a:t>Woldering</a:t>
            </a:r>
            <a:r>
              <a:rPr lang="en-US" b="0" i="0" dirty="0">
                <a:solidFill>
                  <a:srgbClr val="000000"/>
                </a:solidFill>
                <a:effectLst/>
                <a:latin typeface="Times"/>
              </a:rPr>
              <a:t>, S. Mal-Sarkar, Z. Chi, A. Essa</a:t>
            </a:r>
          </a:p>
          <a:p>
            <a:pPr lvl="1"/>
            <a:r>
              <a:rPr lang="en-US" dirty="0">
                <a:solidFill>
                  <a:srgbClr val="000000"/>
                </a:solidFill>
                <a:latin typeface="Times"/>
              </a:rPr>
              <a:t>What is offered in graduate seminar, systems programming</a:t>
            </a:r>
          </a:p>
          <a:p>
            <a:pPr lvl="1"/>
            <a:r>
              <a:rPr lang="en-US" b="0" i="0" dirty="0">
                <a:solidFill>
                  <a:srgbClr val="000000"/>
                </a:solidFill>
                <a:effectLst/>
                <a:latin typeface="Arial" panose="020B0604020202020204" pitchFamily="34" charset="0"/>
              </a:rPr>
              <a:t>Data Comm. &amp; Networking (what is current situation), What is difference between ug and grad c/C++, </a:t>
            </a:r>
            <a:r>
              <a:rPr lang="en-US" dirty="0"/>
              <a:t>Research: uncertainty management, CIS Curriculum Committee: Helps develop CIS course curriculum </a:t>
            </a:r>
            <a:r>
              <a:rPr lang="en-US" dirty="0">
                <a:sym typeface="Wingdings" pitchFamily="2" charset="2"/>
              </a:rPr>
              <a:t></a:t>
            </a:r>
            <a:r>
              <a:rPr lang="en-US" dirty="0"/>
              <a:t> How</a:t>
            </a:r>
          </a:p>
          <a:p>
            <a:pPr lvl="1"/>
            <a:r>
              <a:rPr lang="en-US" dirty="0"/>
              <a:t>Also, data comm &amp; networking, work in IOT, He wang work relate</a:t>
            </a:r>
          </a:p>
          <a:p>
            <a:pPr lvl="1"/>
            <a:r>
              <a:rPr lang="en-US" b="0" i="0" dirty="0">
                <a:solidFill>
                  <a:srgbClr val="000000"/>
                </a:solidFill>
                <a:effectLst/>
                <a:latin typeface="Arial" panose="020B0604020202020204" pitchFamily="34" charset="0"/>
              </a:rPr>
              <a:t>AI, graphics, software </a:t>
            </a:r>
            <a:r>
              <a:rPr lang="en-US" b="0" i="0" dirty="0" err="1">
                <a:solidFill>
                  <a:srgbClr val="000000"/>
                </a:solidFill>
                <a:effectLst/>
                <a:latin typeface="Arial" panose="020B0604020202020204" pitchFamily="34" charset="0"/>
              </a:rPr>
              <a:t>eng</a:t>
            </a:r>
            <a:r>
              <a:rPr lang="en-US" b="0" i="0" dirty="0">
                <a:solidFill>
                  <a:srgbClr val="000000"/>
                </a:solidFill>
                <a:effectLst/>
                <a:latin typeface="Arial" panose="020B0604020202020204" pitchFamily="34" charset="0"/>
              </a:rPr>
              <a:t>, </a:t>
            </a:r>
            <a:r>
              <a:rPr lang="en-US" b="1" i="0" dirty="0">
                <a:solidFill>
                  <a:srgbClr val="000000"/>
                </a:solidFill>
                <a:effectLst/>
                <a:latin typeface="Arial" panose="020B0604020202020204" pitchFamily="34" charset="0"/>
              </a:rPr>
              <a:t>Multimedia?? </a:t>
            </a:r>
            <a:r>
              <a:rPr lang="en-US" b="0" i="0" dirty="0">
                <a:solidFill>
                  <a:srgbClr val="000000"/>
                </a:solidFill>
                <a:effectLst/>
                <a:latin typeface="Arial" panose="020B0604020202020204" pitchFamily="34" charset="0"/>
              </a:rPr>
              <a:t>;   *** computer vision and machine learning for object detection, tracking and identification, </a:t>
            </a:r>
            <a:r>
              <a:rPr lang="en-US" b="1" i="0" dirty="0">
                <a:solidFill>
                  <a:srgbClr val="000000"/>
                </a:solidFill>
                <a:effectLst/>
                <a:latin typeface="Arial" panose="020B0604020202020204" pitchFamily="34" charset="0"/>
              </a:rPr>
              <a:t>wide area surveillance and scene analysis for security automation and situational awareness</a:t>
            </a:r>
            <a:r>
              <a:rPr lang="en-US" b="0" i="0" dirty="0">
                <a:solidFill>
                  <a:srgbClr val="000000"/>
                </a:solidFill>
                <a:effectLst/>
                <a:latin typeface="Arial" panose="020B0604020202020204" pitchFamily="34" charset="0"/>
              </a:rPr>
              <a:t>, face detection and recognition, facial expression analysis, and remote sensing, </a:t>
            </a:r>
            <a:r>
              <a:rPr lang="en-US" b="0" i="0" dirty="0" err="1">
                <a:solidFill>
                  <a:srgbClr val="000000"/>
                </a:solidFill>
                <a:effectLst/>
                <a:latin typeface="Arial" panose="020B0604020202020204" pitchFamily="34" charset="0"/>
              </a:rPr>
              <a:t>illumiation</a:t>
            </a:r>
            <a:r>
              <a:rPr lang="en-US" b="0" i="0" dirty="0">
                <a:solidFill>
                  <a:srgbClr val="000000"/>
                </a:solidFill>
                <a:effectLst/>
                <a:latin typeface="Arial" panose="020B0604020202020204" pitchFamily="34" charset="0"/>
              </a:rPr>
              <a:t> invariant face </a:t>
            </a:r>
            <a:r>
              <a:rPr lang="en-US" b="0" i="0" dirty="0" err="1">
                <a:solidFill>
                  <a:srgbClr val="000000"/>
                </a:solidFill>
                <a:effectLst/>
                <a:latin typeface="Arial" panose="020B0604020202020204" pitchFamily="34" charset="0"/>
              </a:rPr>
              <a:t>recog</a:t>
            </a:r>
            <a:endParaRPr lang="en-US" dirty="0"/>
          </a:p>
        </p:txBody>
      </p:sp>
    </p:spTree>
    <p:extLst>
      <p:ext uri="{BB962C8B-B14F-4D97-AF65-F5344CB8AC3E}">
        <p14:creationId xmlns:p14="http://schemas.microsoft.com/office/powerpoint/2010/main" val="4265520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2DB29-2305-97D7-B66D-4F96C8050483}"/>
              </a:ext>
            </a:extLst>
          </p:cNvPr>
          <p:cNvSpPr>
            <a:spLocks noGrp="1"/>
          </p:cNvSpPr>
          <p:nvPr>
            <p:ph type="title"/>
          </p:nvPr>
        </p:nvSpPr>
        <p:spPr/>
        <p:txBody>
          <a:bodyPr/>
          <a:lstStyle/>
          <a:p>
            <a:r>
              <a:rPr lang="en-US" dirty="0"/>
              <a:t>Heavy weight research profs</a:t>
            </a:r>
          </a:p>
        </p:txBody>
      </p:sp>
      <p:sp>
        <p:nvSpPr>
          <p:cNvPr id="3" name="Content Placeholder 2">
            <a:extLst>
              <a:ext uri="{FF2B5EF4-FFF2-40B4-BE49-F238E27FC236}">
                <a16:creationId xmlns:a16="http://schemas.microsoft.com/office/drawing/2014/main" id="{79EBFE19-8219-E71B-ABEF-E2026776ABD8}"/>
              </a:ext>
            </a:extLst>
          </p:cNvPr>
          <p:cNvSpPr>
            <a:spLocks noGrp="1"/>
          </p:cNvSpPr>
          <p:nvPr>
            <p:ph idx="1"/>
          </p:nvPr>
        </p:nvSpPr>
        <p:spPr/>
        <p:txBody>
          <a:bodyPr/>
          <a:lstStyle/>
          <a:p>
            <a:r>
              <a:rPr lang="en-US" b="0" i="0" dirty="0">
                <a:solidFill>
                  <a:srgbClr val="000000"/>
                </a:solidFill>
                <a:effectLst/>
                <a:latin typeface="Times"/>
              </a:rPr>
              <a:t>Drs. S. Kumar, T. Zhang, Y. Zhu, J. Zhan</a:t>
            </a:r>
          </a:p>
          <a:p>
            <a:pPr lvl="1"/>
            <a:r>
              <a:rPr lang="en-US" b="0" i="0" dirty="0">
                <a:solidFill>
                  <a:srgbClr val="000000"/>
                </a:solidFill>
                <a:effectLst/>
                <a:latin typeface="Arial" panose="020B0604020202020204" pitchFamily="34" charset="0"/>
              </a:rPr>
              <a:t>Disaster Resilience, Health Informatics</a:t>
            </a:r>
            <a:r>
              <a:rPr lang="en-US" dirty="0">
                <a:solidFill>
                  <a:srgbClr val="000000"/>
                </a:solidFill>
                <a:latin typeface="Times"/>
              </a:rPr>
              <a:t>, Big Data (mainly </a:t>
            </a:r>
            <a:r>
              <a:rPr lang="en-US" dirty="0" err="1">
                <a:solidFill>
                  <a:srgbClr val="000000"/>
                </a:solidFill>
                <a:latin typeface="Times"/>
              </a:rPr>
              <a:t>phd</a:t>
            </a:r>
            <a:r>
              <a:rPr lang="en-US" dirty="0">
                <a:solidFill>
                  <a:srgbClr val="000000"/>
                </a:solidFill>
                <a:latin typeface="Times"/>
              </a:rPr>
              <a:t> research); how special topics are taught</a:t>
            </a:r>
          </a:p>
          <a:p>
            <a:pPr lvl="1"/>
            <a:r>
              <a:rPr lang="en-US" b="0" i="0" dirty="0">
                <a:solidFill>
                  <a:srgbClr val="201F1E"/>
                </a:solidFill>
                <a:effectLst/>
                <a:latin typeface="Arial" panose="020B0604020202020204" pitchFamily="34" charset="0"/>
              </a:rPr>
              <a:t>Teaches AI; adversarial robustness on artificial intelligence systems</a:t>
            </a:r>
            <a:r>
              <a:rPr lang="en-US" b="0" i="0" dirty="0">
                <a:solidFill>
                  <a:srgbClr val="000000"/>
                </a:solidFill>
                <a:effectLst/>
                <a:latin typeface="Times"/>
              </a:rPr>
              <a:t>, optimization</a:t>
            </a:r>
            <a:endParaRPr lang="en-US" dirty="0">
              <a:solidFill>
                <a:srgbClr val="000000"/>
              </a:solidFill>
              <a:latin typeface="Times"/>
            </a:endParaRPr>
          </a:p>
          <a:p>
            <a:pPr lvl="1"/>
            <a:r>
              <a:rPr lang="en-US" b="0" i="0" dirty="0">
                <a:solidFill>
                  <a:srgbClr val="000000"/>
                </a:solidFill>
                <a:effectLst/>
                <a:latin typeface="Arial" panose="020B0604020202020204" pitchFamily="34" charset="0"/>
              </a:rPr>
              <a:t>current research focuses on network security and privacy, computer networking and distributed systems, and pervasive computing (can talk about federated learning paper)</a:t>
            </a:r>
            <a:endParaRPr lang="en-US" dirty="0">
              <a:solidFill>
                <a:srgbClr val="000000"/>
              </a:solidFill>
              <a:latin typeface="Times"/>
            </a:endParaRPr>
          </a:p>
          <a:p>
            <a:pPr lvl="1"/>
            <a:r>
              <a:rPr lang="en-US" dirty="0">
                <a:solidFill>
                  <a:srgbClr val="000000"/>
                </a:solidFill>
                <a:latin typeface="Times"/>
              </a:rPr>
              <a:t>Automata, digital image processing, grad intro to algorithms; </a:t>
            </a:r>
            <a:r>
              <a:rPr lang="en-US" b="0" i="0" dirty="0">
                <a:solidFill>
                  <a:srgbClr val="494E52"/>
                </a:solidFill>
                <a:effectLst/>
                <a:latin typeface="-apple-system"/>
              </a:rPr>
              <a:t>Multiple Pedestrian Tracking by Combining Particle Filter and Network Flow Model, traffic data collection for multi-type vehicle</a:t>
            </a:r>
            <a:endParaRPr lang="en-US" dirty="0">
              <a:solidFill>
                <a:srgbClr val="000000"/>
              </a:solidFill>
              <a:latin typeface="Times"/>
            </a:endParaRPr>
          </a:p>
          <a:p>
            <a:pPr lvl="1"/>
            <a:endParaRPr lang="en-US" dirty="0">
              <a:solidFill>
                <a:srgbClr val="000000"/>
              </a:solidFill>
              <a:latin typeface="Times"/>
            </a:endParaRPr>
          </a:p>
          <a:p>
            <a:pPr lvl="1"/>
            <a:endParaRPr lang="en-US" dirty="0"/>
          </a:p>
        </p:txBody>
      </p:sp>
    </p:spTree>
    <p:extLst>
      <p:ext uri="{BB962C8B-B14F-4D97-AF65-F5344CB8AC3E}">
        <p14:creationId xmlns:p14="http://schemas.microsoft.com/office/powerpoint/2010/main" val="3276108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9ED2F-2261-E318-2061-777B9299198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A08960A-051A-DE4A-96FE-40BCEA627618}"/>
              </a:ext>
            </a:extLst>
          </p:cNvPr>
          <p:cNvSpPr>
            <a:spLocks noGrp="1"/>
          </p:cNvSpPr>
          <p:nvPr>
            <p:ph idx="1"/>
          </p:nvPr>
        </p:nvSpPr>
        <p:spPr/>
        <p:txBody>
          <a:bodyPr>
            <a:normAutofit fontScale="92500" lnSpcReduction="20000"/>
          </a:bodyPr>
          <a:lstStyle/>
          <a:p>
            <a:r>
              <a:rPr lang="en-US" b="0" i="0" dirty="0">
                <a:solidFill>
                  <a:srgbClr val="000000"/>
                </a:solidFill>
                <a:effectLst/>
                <a:latin typeface="Times"/>
              </a:rPr>
              <a:t>Drs. </a:t>
            </a:r>
            <a:r>
              <a:rPr lang="en-US" b="0" i="0" dirty="0" err="1">
                <a:solidFill>
                  <a:srgbClr val="000000"/>
                </a:solidFill>
                <a:effectLst/>
                <a:latin typeface="Times"/>
              </a:rPr>
              <a:t>H.Wang</a:t>
            </a:r>
            <a:r>
              <a:rPr lang="en-US" b="0" i="0" dirty="0">
                <a:solidFill>
                  <a:srgbClr val="000000"/>
                </a:solidFill>
                <a:effectLst/>
                <a:latin typeface="Times"/>
              </a:rPr>
              <a:t>, Q. Lin, S. Poudyal, S. Chung, J. San</a:t>
            </a:r>
          </a:p>
          <a:p>
            <a:pPr lvl="1">
              <a:buFont typeface="+mj-lt"/>
              <a:buAutoNum type="arabicPeriod"/>
            </a:pPr>
            <a:r>
              <a:rPr lang="en-US" b="0" i="0" dirty="0">
                <a:solidFill>
                  <a:srgbClr val="000000"/>
                </a:solidFill>
                <a:effectLst/>
                <a:latin typeface="Arial" panose="020B0604020202020204" pitchFamily="34" charset="0"/>
              </a:rPr>
              <a:t>wireless and mobile computing, security/privacy in pervasive computing, information retrieval and efficient data management in wireless networked embedded systems</a:t>
            </a:r>
            <a:br>
              <a:rPr lang="en-US" b="0" i="0" dirty="0">
                <a:solidFill>
                  <a:srgbClr val="000000"/>
                </a:solidFill>
                <a:effectLst/>
                <a:latin typeface="Arial" panose="020B0604020202020204" pitchFamily="34" charset="0"/>
              </a:rPr>
            </a:br>
            <a:r>
              <a:rPr lang="en-US" b="1" i="0" dirty="0">
                <a:solidFill>
                  <a:srgbClr val="000000"/>
                </a:solidFill>
                <a:effectLst/>
                <a:latin typeface="Arial" panose="020B0604020202020204" pitchFamily="34" charset="0"/>
              </a:rPr>
              <a:t>Efficient information management in distributed embedded systems. </a:t>
            </a:r>
            <a:r>
              <a:rPr lang="en-US" b="0" i="0" u="none" strike="noStrike" dirty="0" err="1">
                <a:solidFill>
                  <a:srgbClr val="000000"/>
                </a:solidFill>
                <a:effectLst/>
                <a:latin typeface="Arial" panose="020B0604020202020204" pitchFamily="34" charset="0"/>
              </a:rPr>
              <a:t>Snoogle</a:t>
            </a:r>
            <a:r>
              <a:rPr lang="en-US" b="0" i="0" u="none" strike="noStrike" dirty="0">
                <a:solidFill>
                  <a:srgbClr val="000000"/>
                </a:solidFill>
                <a:effectLst/>
                <a:latin typeface="Arial" panose="020B0604020202020204" pitchFamily="34" charset="0"/>
              </a:rPr>
              <a:t> - the first search engine prototype for the physical world that allows people to search for the interested objects in their vicinity. </a:t>
            </a:r>
            <a:r>
              <a:rPr lang="en-US" b="0" i="0" u="none" strike="noStrike" dirty="0" err="1">
                <a:solidFill>
                  <a:srgbClr val="000000"/>
                </a:solidFill>
                <a:effectLst/>
                <a:latin typeface="Arial" panose="020B0604020202020204" pitchFamily="34" charset="0"/>
              </a:rPr>
              <a:t>Snoogle</a:t>
            </a:r>
            <a:r>
              <a:rPr lang="en-US" b="0" i="0" u="none" strike="noStrike" dirty="0">
                <a:solidFill>
                  <a:srgbClr val="000000"/>
                </a:solidFill>
                <a:effectLst/>
                <a:latin typeface="Arial" panose="020B0604020202020204" pitchFamily="34" charset="0"/>
              </a:rPr>
              <a:t> effectively bridges Internet and the isolated objects in the physical world.</a:t>
            </a:r>
          </a:p>
          <a:p>
            <a:pPr lvl="1"/>
            <a:r>
              <a:rPr lang="en-US" b="0" i="0" dirty="0">
                <a:solidFill>
                  <a:srgbClr val="333333"/>
                </a:solidFill>
                <a:effectLst/>
                <a:latin typeface="Lucida Grande" panose="020B0600040502020204" pitchFamily="34" charset="0"/>
              </a:rPr>
              <a:t>Motion Planning, Control, Autonomous Systems, Robotics, Machine Learning, Verification</a:t>
            </a:r>
          </a:p>
          <a:p>
            <a:pPr lvl="1"/>
            <a:r>
              <a:rPr lang="en-US" b="0" i="0" dirty="0">
                <a:solidFill>
                  <a:srgbClr val="333333"/>
                </a:solidFill>
                <a:effectLst/>
                <a:latin typeface="Lucida Grande" panose="020B0600040502020204" pitchFamily="34" charset="0"/>
              </a:rPr>
              <a:t>What do you do in Educational Data Mining, Artificial Intelligence, Image Processing</a:t>
            </a:r>
          </a:p>
          <a:p>
            <a:pPr lvl="1"/>
            <a:r>
              <a:rPr lang="en-US" b="1" i="0" u="none" strike="noStrike" dirty="0">
                <a:solidFill>
                  <a:srgbClr val="F97400"/>
                </a:solidFill>
                <a:effectLst/>
                <a:latin typeface="-apple-system"/>
              </a:rPr>
              <a:t>* Big Data Analytics, AI and Cyber Security Lab (image QA, social media mining), </a:t>
            </a:r>
            <a:r>
              <a:rPr lang="en-US" b="1" i="0" u="none" strike="noStrike" dirty="0" err="1">
                <a:solidFill>
                  <a:srgbClr val="F97400"/>
                </a:solidFill>
                <a:effectLst/>
                <a:latin typeface="-apple-system"/>
              </a:rPr>
              <a:t>colab</a:t>
            </a:r>
            <a:r>
              <a:rPr lang="en-US" b="1" i="0" u="none" strike="noStrike" dirty="0">
                <a:solidFill>
                  <a:srgbClr val="F97400"/>
                </a:solidFill>
                <a:effectLst/>
                <a:latin typeface="-apple-system"/>
              </a:rPr>
              <a:t> with IBM health (teaches databases and data mining)</a:t>
            </a:r>
            <a:endParaRPr lang="en-US" b="0" i="0" dirty="0">
              <a:solidFill>
                <a:srgbClr val="333333"/>
              </a:solidFill>
              <a:effectLst/>
              <a:latin typeface="Lucida Grande" panose="020B0600040502020204" pitchFamily="34" charset="0"/>
            </a:endParaRPr>
          </a:p>
          <a:p>
            <a:pPr lvl="1"/>
            <a:r>
              <a:rPr lang="en-US" dirty="0">
                <a:solidFill>
                  <a:srgbClr val="333333"/>
                </a:solidFill>
                <a:latin typeface="Lucida Grande" panose="020B0600040502020204" pitchFamily="34" charset="0"/>
              </a:rPr>
              <a:t>Rego’s student; OS/ compilers/ parallel algo</a:t>
            </a:r>
            <a:endParaRPr lang="en-US" dirty="0"/>
          </a:p>
        </p:txBody>
      </p:sp>
    </p:spTree>
    <p:extLst>
      <p:ext uri="{BB962C8B-B14F-4D97-AF65-F5344CB8AC3E}">
        <p14:creationId xmlns:p14="http://schemas.microsoft.com/office/powerpoint/2010/main" val="1118856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74332-B64F-A34B-9053-53C942FF58CD}"/>
              </a:ext>
            </a:extLst>
          </p:cNvPr>
          <p:cNvSpPr>
            <a:spLocks noGrp="1"/>
          </p:cNvSpPr>
          <p:nvPr>
            <p:ph type="title"/>
          </p:nvPr>
        </p:nvSpPr>
        <p:spPr/>
        <p:txBody>
          <a:bodyPr/>
          <a:lstStyle/>
          <a:p>
            <a:r>
              <a:rPr lang="en-US" dirty="0"/>
              <a:t>Challenge 1: Ingestion and Delivery</a:t>
            </a:r>
          </a:p>
        </p:txBody>
      </p:sp>
      <p:grpSp>
        <p:nvGrpSpPr>
          <p:cNvPr id="36" name="Group 35">
            <a:extLst>
              <a:ext uri="{FF2B5EF4-FFF2-40B4-BE49-F238E27FC236}">
                <a16:creationId xmlns:a16="http://schemas.microsoft.com/office/drawing/2014/main" id="{05DA6BA0-9C2F-678D-9DD8-AB6F284180E9}"/>
              </a:ext>
            </a:extLst>
          </p:cNvPr>
          <p:cNvGrpSpPr/>
          <p:nvPr/>
        </p:nvGrpSpPr>
        <p:grpSpPr>
          <a:xfrm>
            <a:off x="171992" y="1027906"/>
            <a:ext cx="11687531" cy="6066577"/>
            <a:chOff x="171992" y="1027906"/>
            <a:chExt cx="11687531" cy="6066577"/>
          </a:xfrm>
        </p:grpSpPr>
        <p:sp>
          <p:nvSpPr>
            <p:cNvPr id="10" name="Google Shape;363;p21">
              <a:extLst>
                <a:ext uri="{FF2B5EF4-FFF2-40B4-BE49-F238E27FC236}">
                  <a16:creationId xmlns:a16="http://schemas.microsoft.com/office/drawing/2014/main" id="{BE587FE5-A7E0-299F-8BDC-8E9B58BB79D3}"/>
                </a:ext>
              </a:extLst>
            </p:cNvPr>
            <p:cNvSpPr txBox="1"/>
            <p:nvPr/>
          </p:nvSpPr>
          <p:spPr>
            <a:xfrm>
              <a:off x="5025106" y="2928541"/>
              <a:ext cx="2475556" cy="1943003"/>
            </a:xfrm>
            <a:prstGeom prst="rect">
              <a:avLst/>
            </a:prstGeom>
            <a:solidFill>
              <a:schemeClr val="accent1">
                <a:lumMod val="40000"/>
                <a:lumOff val="60000"/>
                <a:alpha val="73230"/>
              </a:schemeClr>
            </a:solidFill>
            <a:ln>
              <a:solidFill>
                <a:srgbClr val="6B80B1"/>
              </a:solidFill>
              <a:prstDash val="dash"/>
            </a:ln>
          </p:spPr>
          <p:txBody>
            <a:bodyPr spcFirstLastPara="1" wrap="square" lIns="68569" tIns="34275" rIns="68569" bIns="34275" anchor="ctr" anchorCtr="0">
              <a:noAutofit/>
            </a:bodyPr>
            <a:lstStyle/>
            <a:p>
              <a:pPr algn="ctr">
                <a:defRPr/>
              </a:pPr>
              <a:r>
                <a:rPr lang="en-US" sz="2000" b="1" kern="0" dirty="0">
                  <a:solidFill>
                    <a:srgbClr val="3F3F3F"/>
                  </a:solidFill>
                  <a:latin typeface="Arial"/>
                  <a:ea typeface="Arial"/>
                  <a:cs typeface="Arial"/>
                  <a:sym typeface="Arial"/>
                </a:rPr>
                <a:t>Feature Extraction</a:t>
              </a:r>
            </a:p>
            <a:p>
              <a:pPr algn="ctr">
                <a:defRPr/>
              </a:pPr>
              <a:r>
                <a:rPr lang="en-US" sz="2000" b="1" kern="0" dirty="0">
                  <a:solidFill>
                    <a:srgbClr val="3F3F3F"/>
                  </a:solidFill>
                  <a:latin typeface="Arial"/>
                  <a:ea typeface="Arial"/>
                  <a:cs typeface="Arial"/>
                  <a:sym typeface="Arial"/>
                </a:rPr>
                <a:t>And </a:t>
              </a:r>
            </a:p>
            <a:p>
              <a:pPr algn="ctr">
                <a:defRPr/>
              </a:pPr>
              <a:r>
                <a:rPr lang="en-US" sz="2000" b="1" kern="0" dirty="0">
                  <a:solidFill>
                    <a:srgbClr val="3F3F3F"/>
                  </a:solidFill>
                  <a:latin typeface="Arial"/>
                  <a:ea typeface="Arial"/>
                  <a:cs typeface="Arial"/>
                  <a:sym typeface="Arial"/>
                </a:rPr>
                <a:t>Information Retrieval Models</a:t>
              </a:r>
              <a:endParaRPr sz="2000" b="1" kern="0" dirty="0">
                <a:solidFill>
                  <a:srgbClr val="3F3F3F"/>
                </a:solidFill>
                <a:latin typeface="Arial"/>
                <a:ea typeface="Arial"/>
                <a:cs typeface="Arial"/>
                <a:sym typeface="Arial"/>
              </a:endParaRPr>
            </a:p>
          </p:txBody>
        </p:sp>
        <p:pic>
          <p:nvPicPr>
            <p:cNvPr id="18" name="Picture 4" descr="Blank database symbol - Free commerce icons">
              <a:extLst>
                <a:ext uri="{FF2B5EF4-FFF2-40B4-BE49-F238E27FC236}">
                  <a16:creationId xmlns:a16="http://schemas.microsoft.com/office/drawing/2014/main" id="{8F9EF195-ED12-6325-A6AE-3AD7192B3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08313" y="2248387"/>
              <a:ext cx="887344" cy="8873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ta Streaming: Benefits, Examples, and Use Cases">
              <a:extLst>
                <a:ext uri="{FF2B5EF4-FFF2-40B4-BE49-F238E27FC236}">
                  <a16:creationId xmlns:a16="http://schemas.microsoft.com/office/drawing/2014/main" id="{D883585B-9383-A921-1199-6BB4FDB5D0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839"/>
            <a:stretch/>
          </p:blipFill>
          <p:spPr bwMode="auto">
            <a:xfrm>
              <a:off x="171992" y="2487107"/>
              <a:ext cx="4187239" cy="46073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Data Streaming: Benefits, Examples, and Use Cases">
              <a:extLst>
                <a:ext uri="{FF2B5EF4-FFF2-40B4-BE49-F238E27FC236}">
                  <a16:creationId xmlns:a16="http://schemas.microsoft.com/office/drawing/2014/main" id="{B2E3E672-A637-CB95-1A8E-1FCDB183EA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287"/>
            <a:stretch/>
          </p:blipFill>
          <p:spPr bwMode="auto">
            <a:xfrm>
              <a:off x="8166537" y="1027906"/>
              <a:ext cx="2727435" cy="589288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E9CCE4D-C73C-880F-DBDD-9BA004249E04}"/>
                </a:ext>
              </a:extLst>
            </p:cNvPr>
            <p:cNvSpPr txBox="1"/>
            <p:nvPr/>
          </p:nvSpPr>
          <p:spPr>
            <a:xfrm>
              <a:off x="3008313" y="1800260"/>
              <a:ext cx="85792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At Rest</a:t>
              </a:r>
            </a:p>
          </p:txBody>
        </p:sp>
        <p:cxnSp>
          <p:nvCxnSpPr>
            <p:cNvPr id="21" name="Straight Arrow Connector 20">
              <a:extLst>
                <a:ext uri="{FF2B5EF4-FFF2-40B4-BE49-F238E27FC236}">
                  <a16:creationId xmlns:a16="http://schemas.microsoft.com/office/drawing/2014/main" id="{76478153-1457-BE74-5403-CCB76FC8CDF3}"/>
                </a:ext>
              </a:extLst>
            </p:cNvPr>
            <p:cNvCxnSpPr>
              <a:cxnSpLocks/>
            </p:cNvCxnSpPr>
            <p:nvPr/>
          </p:nvCxnSpPr>
          <p:spPr>
            <a:xfrm>
              <a:off x="4110597" y="3092212"/>
              <a:ext cx="901873" cy="102557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6D88895-3E00-D0EF-D219-142D0EEEA6FA}"/>
                </a:ext>
              </a:extLst>
            </p:cNvPr>
            <p:cNvCxnSpPr>
              <a:cxnSpLocks/>
            </p:cNvCxnSpPr>
            <p:nvPr/>
          </p:nvCxnSpPr>
          <p:spPr>
            <a:xfrm>
              <a:off x="4110597" y="3842466"/>
              <a:ext cx="901873" cy="27532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BA0B179-EC77-ADFC-FC48-F0708AA998FD}"/>
                </a:ext>
              </a:extLst>
            </p:cNvPr>
            <p:cNvCxnSpPr>
              <a:cxnSpLocks/>
            </p:cNvCxnSpPr>
            <p:nvPr/>
          </p:nvCxnSpPr>
          <p:spPr>
            <a:xfrm flipV="1">
              <a:off x="4110593" y="4117789"/>
              <a:ext cx="901877" cy="6865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BFC7D32-7F5A-6921-43DC-A96F2C47D7B3}"/>
                </a:ext>
              </a:extLst>
            </p:cNvPr>
            <p:cNvCxnSpPr>
              <a:cxnSpLocks/>
              <a:stCxn id="10" idx="3"/>
            </p:cNvCxnSpPr>
            <p:nvPr/>
          </p:nvCxnSpPr>
          <p:spPr>
            <a:xfrm>
              <a:off x="7500662" y="3900043"/>
              <a:ext cx="66587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Business, clock, delivery, fast, move, time delivery, timing icon -  Download on Iconfinder">
              <a:extLst>
                <a:ext uri="{FF2B5EF4-FFF2-40B4-BE49-F238E27FC236}">
                  <a16:creationId xmlns:a16="http://schemas.microsoft.com/office/drawing/2014/main" id="{9F897795-5472-96F0-35E4-587B673EA8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8465" y="2180515"/>
              <a:ext cx="1271058" cy="127105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86BE19-6E09-4B30-8F7A-D50D280A6ECD}"/>
                </a:ext>
              </a:extLst>
            </p:cNvPr>
            <p:cNvPicPr>
              <a:picLocks noChangeAspect="1"/>
            </p:cNvPicPr>
            <p:nvPr/>
          </p:nvPicPr>
          <p:blipFill>
            <a:blip r:embed="rId6"/>
            <a:stretch>
              <a:fillRect/>
            </a:stretch>
          </p:blipFill>
          <p:spPr>
            <a:xfrm>
              <a:off x="10800054" y="3842466"/>
              <a:ext cx="553746" cy="553746"/>
            </a:xfrm>
            <a:prstGeom prst="rect">
              <a:avLst/>
            </a:prstGeom>
          </p:spPr>
        </p:pic>
        <p:pic>
          <p:nvPicPr>
            <p:cNvPr id="34" name="Graphic 33" descr="Thumbs up sign with solid fill">
              <a:extLst>
                <a:ext uri="{FF2B5EF4-FFF2-40B4-BE49-F238E27FC236}">
                  <a16:creationId xmlns:a16="http://schemas.microsoft.com/office/drawing/2014/main" id="{127ED704-EF23-E418-C2C4-EDC8A6E2BE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31767" y="3888815"/>
              <a:ext cx="457200" cy="457200"/>
            </a:xfrm>
            <a:prstGeom prst="rect">
              <a:avLst/>
            </a:prstGeom>
          </p:spPr>
        </p:pic>
        <p:pic>
          <p:nvPicPr>
            <p:cNvPr id="1032" name="Picture 8" descr="Stateless vs Stateful">
              <a:extLst>
                <a:ext uri="{FF2B5EF4-FFF2-40B4-BE49-F238E27FC236}">
                  <a16:creationId xmlns:a16="http://schemas.microsoft.com/office/drawing/2014/main" id="{4DB745E5-0B9B-0542-7EBE-B7C52C6B355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70077" b="46332"/>
            <a:stretch/>
          </p:blipFill>
          <p:spPr bwMode="auto">
            <a:xfrm>
              <a:off x="1298028" y="2248387"/>
              <a:ext cx="1116166" cy="113916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Stateless vs Stateful">
              <a:extLst>
                <a:ext uri="{FF2B5EF4-FFF2-40B4-BE49-F238E27FC236}">
                  <a16:creationId xmlns:a16="http://schemas.microsoft.com/office/drawing/2014/main" id="{A41C2D02-0EC5-6D64-FA02-B3979C39945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8504" t="42773" r="2288" b="7349"/>
            <a:stretch/>
          </p:blipFill>
          <p:spPr bwMode="auto">
            <a:xfrm>
              <a:off x="10896619" y="4727636"/>
              <a:ext cx="892348" cy="8671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35237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0A500-A207-2FEF-DD32-D768BC0FED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5A7B3E-C86E-4424-AAA6-C95667F7D16B}"/>
              </a:ext>
            </a:extLst>
          </p:cNvPr>
          <p:cNvSpPr>
            <a:spLocks noGrp="1"/>
          </p:cNvSpPr>
          <p:nvPr>
            <p:ph idx="1"/>
          </p:nvPr>
        </p:nvSpPr>
        <p:spPr/>
        <p:txBody>
          <a:bodyPr>
            <a:normAutofit lnSpcReduction="10000"/>
          </a:bodyPr>
          <a:lstStyle/>
          <a:p>
            <a:pPr algn="l">
              <a:buFont typeface="Arial" panose="020B0604020202020204" pitchFamily="34" charset="0"/>
              <a:buChar char="•"/>
            </a:pPr>
            <a:r>
              <a:rPr lang="en-US" b="1" i="0" u="none" strike="noStrike" dirty="0">
                <a:solidFill>
                  <a:srgbClr val="212529"/>
                </a:solidFill>
                <a:effectLst/>
                <a:latin typeface="-apple-system"/>
              </a:rPr>
              <a:t>TEACHING GRANTS / PROPOSALS (LAST 4 YEARS ONLY)</a:t>
            </a:r>
            <a:br>
              <a:rPr lang="en-US" b="0" i="0" dirty="0">
                <a:solidFill>
                  <a:srgbClr val="212529"/>
                </a:solidFill>
                <a:effectLst/>
                <a:latin typeface="-apple-system"/>
              </a:rPr>
            </a:br>
            <a:r>
              <a:rPr lang="en-US" b="0" i="0" dirty="0">
                <a:solidFill>
                  <a:srgbClr val="212529"/>
                </a:solidFill>
                <a:effectLst/>
                <a:latin typeface="-apple-system"/>
              </a:rPr>
              <a:t>University Tech Support Award for Big Data Teaching Lab in Computer Science: Awarded in the amount of $12,648, April 2018</a:t>
            </a:r>
          </a:p>
          <a:p>
            <a:pPr algn="l">
              <a:buFont typeface="Arial" panose="020B0604020202020204" pitchFamily="34" charset="0"/>
              <a:buChar char="•"/>
            </a:pPr>
            <a:r>
              <a:rPr lang="en-US" b="0" i="0" dirty="0">
                <a:solidFill>
                  <a:srgbClr val="212529"/>
                </a:solidFill>
                <a:effectLst/>
                <a:latin typeface="-apple-system"/>
              </a:rPr>
              <a:t>Built Big Data Analytics Research Lab (FH305) in EECS Dept, College of Engineering, Sept 2018</a:t>
            </a:r>
          </a:p>
          <a:p>
            <a:pPr algn="l">
              <a:buFont typeface="Arial" panose="020B0604020202020204" pitchFamily="34" charset="0"/>
              <a:buChar char="•"/>
            </a:pPr>
            <a:r>
              <a:rPr lang="en-US" b="0" i="0" dirty="0">
                <a:solidFill>
                  <a:srgbClr val="212529"/>
                </a:solidFill>
                <a:effectLst/>
                <a:latin typeface="-apple-system"/>
              </a:rPr>
              <a:t>Grant Proposal on Cross-Disciplinary Course Development for Big Data Analytics Systems in Cloud based IoT”, Sunnie Chung (CSU), Pan Li, (Case Western Reserve University) to Cleveland Foundation, July 2017</a:t>
            </a:r>
          </a:p>
          <a:p>
            <a:pPr algn="l"/>
            <a:br>
              <a:rPr lang="en-US" b="0" i="0" u="none" strike="noStrike" dirty="0">
                <a:solidFill>
                  <a:srgbClr val="212529"/>
                </a:solidFill>
                <a:effectLst/>
                <a:latin typeface="-apple-system"/>
              </a:rPr>
            </a:br>
            <a:endParaRPr lang="en-US" b="0" i="0" dirty="0">
              <a:solidFill>
                <a:srgbClr val="212529"/>
              </a:solidFill>
              <a:effectLst/>
              <a:latin typeface="-apple-system"/>
            </a:endParaRPr>
          </a:p>
          <a:p>
            <a:endParaRPr lang="en-US" dirty="0"/>
          </a:p>
        </p:txBody>
      </p:sp>
    </p:spTree>
    <p:extLst>
      <p:ext uri="{BB962C8B-B14F-4D97-AF65-F5344CB8AC3E}">
        <p14:creationId xmlns:p14="http://schemas.microsoft.com/office/powerpoint/2010/main" val="3729283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14CB-1417-F72F-1FD0-440622DE853B}"/>
              </a:ext>
            </a:extLst>
          </p:cNvPr>
          <p:cNvSpPr>
            <a:spLocks noGrp="1"/>
          </p:cNvSpPr>
          <p:nvPr>
            <p:ph type="title"/>
          </p:nvPr>
        </p:nvSpPr>
        <p:spPr/>
        <p:txBody>
          <a:bodyPr/>
          <a:lstStyle/>
          <a:p>
            <a:endParaRPr lang="en-US"/>
          </a:p>
        </p:txBody>
      </p:sp>
      <p:graphicFrame>
        <p:nvGraphicFramePr>
          <p:cNvPr id="5" name="Content Placeholder 2">
            <a:extLst>
              <a:ext uri="{FF2B5EF4-FFF2-40B4-BE49-F238E27FC236}">
                <a16:creationId xmlns:a16="http://schemas.microsoft.com/office/drawing/2014/main" id="{A261096F-6DEE-585C-1D3A-39516812576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9839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C7426-BC85-484E-ABDE-D6D8B6B98A65}"/>
              </a:ext>
            </a:extLst>
          </p:cNvPr>
          <p:cNvSpPr>
            <a:spLocks noGrp="1"/>
          </p:cNvSpPr>
          <p:nvPr>
            <p:ph type="title"/>
          </p:nvPr>
        </p:nvSpPr>
        <p:spPr/>
        <p:txBody>
          <a:bodyPr/>
          <a:lstStyle/>
          <a:p>
            <a:r>
              <a:rPr lang="en-US" dirty="0"/>
              <a:t>Weakly Supervised labels</a:t>
            </a:r>
          </a:p>
        </p:txBody>
      </p:sp>
      <p:sp>
        <p:nvSpPr>
          <p:cNvPr id="3" name="Content Placeholder 2">
            <a:extLst>
              <a:ext uri="{FF2B5EF4-FFF2-40B4-BE49-F238E27FC236}">
                <a16:creationId xmlns:a16="http://schemas.microsoft.com/office/drawing/2014/main" id="{470C421A-2351-7140-B1A6-45792DCBBCDA}"/>
              </a:ext>
            </a:extLst>
          </p:cNvPr>
          <p:cNvSpPr>
            <a:spLocks noGrp="1"/>
          </p:cNvSpPr>
          <p:nvPr>
            <p:ph idx="1"/>
          </p:nvPr>
        </p:nvSpPr>
        <p:spPr/>
        <p:txBody>
          <a:bodyPr>
            <a:normAutofit fontScale="92500"/>
          </a:bodyPr>
          <a:lstStyle/>
          <a:p>
            <a:r>
              <a:rPr lang="en-US" dirty="0"/>
              <a:t>Representing data in terms of different structural features through which different modalities of data can be similar</a:t>
            </a:r>
          </a:p>
          <a:p>
            <a:r>
              <a:rPr lang="en-US" dirty="0"/>
              <a:t>Structural representation of raw unstructured texts (with topics, entities, events, and relationships) allows readers to infer better knowledge</a:t>
            </a:r>
          </a:p>
          <a:p>
            <a:r>
              <a:rPr lang="en-US" dirty="0"/>
              <a:t>Feature labels are generated automatically in two steps – </a:t>
            </a:r>
          </a:p>
          <a:p>
            <a:pPr lvl="1"/>
            <a:r>
              <a:rPr lang="en-US" dirty="0"/>
              <a:t>a textual description of each data sample is generated from any modality; </a:t>
            </a:r>
          </a:p>
          <a:p>
            <a:pPr lvl="1"/>
            <a:r>
              <a:rPr lang="en-US" dirty="0"/>
              <a:t>topics, entities, and events are extracted from the textual descriptions and are considered as weak labels for two reasons. </a:t>
            </a:r>
          </a:p>
          <a:p>
            <a:pPr lvl="2"/>
            <a:r>
              <a:rPr lang="en-US" dirty="0"/>
              <a:t>quality of the extracted structural units rely on the choice of the extraction models and can be noisy. </a:t>
            </a:r>
          </a:p>
          <a:p>
            <a:pPr lvl="2"/>
            <a:r>
              <a:rPr lang="en-US" dirty="0"/>
              <a:t>output generated from the modality specific textual descriptors can be ambiguous and noisy.</a:t>
            </a:r>
          </a:p>
        </p:txBody>
      </p:sp>
    </p:spTree>
    <p:extLst>
      <p:ext uri="{BB962C8B-B14F-4D97-AF65-F5344CB8AC3E}">
        <p14:creationId xmlns:p14="http://schemas.microsoft.com/office/powerpoint/2010/main" val="1551725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F281-7010-894E-9B37-CEB6BC8B9D36}"/>
              </a:ext>
            </a:extLst>
          </p:cNvPr>
          <p:cNvSpPr>
            <a:spLocks noGrp="1"/>
          </p:cNvSpPr>
          <p:nvPr>
            <p:ph type="title"/>
          </p:nvPr>
        </p:nvSpPr>
        <p:spPr/>
        <p:txBody>
          <a:bodyPr/>
          <a:lstStyle/>
          <a:p>
            <a:r>
              <a:rPr lang="en-US"/>
              <a:t>Multi-task learning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E3FFBF-F281-2B4A-B58F-3EF40BC39D7B}"/>
                  </a:ext>
                </a:extLst>
              </p:cNvPr>
              <p:cNvSpPr>
                <a:spLocks noGrp="1"/>
              </p:cNvSpPr>
              <p:nvPr>
                <p:ph idx="1"/>
              </p:nvPr>
            </p:nvSpPr>
            <p:spPr>
              <a:xfrm>
                <a:off x="838200" y="1825625"/>
                <a:ext cx="4661647" cy="4351338"/>
              </a:xfrm>
            </p:spPr>
            <p:txBody>
              <a:bodyPr>
                <a:normAutofit lnSpcReduction="10000"/>
              </a:bodyPr>
              <a:lstStyle/>
              <a:p>
                <a:pPr>
                  <a:lnSpc>
                    <a:spcPct val="100000"/>
                  </a:lnSpc>
                </a:pPr>
                <a:r>
                  <a:rPr lang="en-US" dirty="0"/>
                  <a:t>For each object,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𝑜</m:t>
                        </m:r>
                      </m:e>
                      <m:sub>
                        <m:r>
                          <a:rPr lang="en-US" i="1" dirty="0" smtClean="0">
                            <a:latin typeface="Cambria Math" panose="02040503050406030204" pitchFamily="18" charset="0"/>
                          </a:rPr>
                          <m:t>𝑖</m:t>
                        </m:r>
                      </m:sub>
                    </m:sSub>
                    <m:r>
                      <a:rPr lang="en-US" i="1" dirty="0" smtClean="0">
                        <a:latin typeface="Cambria Math" panose="02040503050406030204" pitchFamily="18" charset="0"/>
                      </a:rPr>
                      <m:t> </m:t>
                    </m:r>
                  </m:oMath>
                </a14:m>
                <a:r>
                  <a:rPr lang="en-US" dirty="0"/>
                  <a:t>in the graph participating in relation </a:t>
                </a:r>
                <a14:m>
                  <m:oMath xmlns:m="http://schemas.openxmlformats.org/officeDocument/2006/math">
                    <m:r>
                      <a:rPr lang="en-US" i="1" dirty="0" smtClean="0">
                        <a:latin typeface="Cambria Math" panose="02040503050406030204" pitchFamily="18" charset="0"/>
                      </a:rPr>
                      <m:t>𝑅</m:t>
                    </m:r>
                  </m:oMath>
                </a14:m>
                <a:r>
                  <a:rPr lang="en-US" dirty="0"/>
                  <a:t>, </a:t>
                </a:r>
                <a14:m>
                  <m:oMath xmlns:m="http://schemas.openxmlformats.org/officeDocument/2006/math">
                    <m:sSubSup>
                      <m:sSubSupPr>
                        <m:ctrlPr>
                          <a:rPr lang="en-US" i="1" dirty="0" err="1" smtClean="0">
                            <a:latin typeface="Cambria Math" panose="02040503050406030204" pitchFamily="18" charset="0"/>
                          </a:rPr>
                        </m:ctrlPr>
                      </m:sSubSupPr>
                      <m:e>
                        <m:r>
                          <a:rPr lang="en-US" i="1" dirty="0" smtClean="0">
                            <a:latin typeface="Cambria Math" panose="02040503050406030204" pitchFamily="18" charset="0"/>
                          </a:rPr>
                          <m:t>𝑠</m:t>
                        </m:r>
                      </m:e>
                      <m:sub>
                        <m:r>
                          <a:rPr lang="en-US" i="1" dirty="0" err="1" smtClean="0">
                            <a:latin typeface="Cambria Math" panose="02040503050406030204" pitchFamily="18" charset="0"/>
                          </a:rPr>
                          <m:t>𝑖</m:t>
                        </m:r>
                      </m:sub>
                      <m:sup>
                        <m:r>
                          <a:rPr lang="en-US" i="1" dirty="0" smtClean="0">
                            <a:latin typeface="Cambria Math" panose="02040503050406030204" pitchFamily="18" charset="0"/>
                          </a:rPr>
                          <m:t>𝑝</m:t>
                        </m:r>
                      </m:sup>
                    </m:sSubSup>
                  </m:oMath>
                </a14:m>
                <a:r>
                  <a:rPr lang="en-US" dirty="0"/>
                  <a:t> and </a:t>
                </a:r>
                <a14:m>
                  <m:oMath xmlns:m="http://schemas.openxmlformats.org/officeDocument/2006/math">
                    <m:sSubSup>
                      <m:sSubSupPr>
                        <m:ctrlPr>
                          <a:rPr lang="en-US" i="1" dirty="0" smtClean="0">
                            <a:latin typeface="Cambria Math" panose="02040503050406030204" pitchFamily="18" charset="0"/>
                          </a:rPr>
                        </m:ctrlPr>
                      </m:sSubSupPr>
                      <m:e>
                        <m:r>
                          <a:rPr lang="en-US" i="1" dirty="0" smtClean="0">
                            <a:latin typeface="Cambria Math" panose="02040503050406030204" pitchFamily="18" charset="0"/>
                          </a:rPr>
                          <m:t>𝑠</m:t>
                        </m:r>
                      </m:e>
                      <m:sub>
                        <m:r>
                          <a:rPr lang="en-US" i="1" dirty="0" err="1" smtClean="0">
                            <a:latin typeface="Cambria Math" panose="02040503050406030204" pitchFamily="18" charset="0"/>
                          </a:rPr>
                          <m:t>𝑖</m:t>
                        </m:r>
                      </m:sub>
                      <m:sup>
                        <m:r>
                          <a:rPr lang="en-US" b="0" i="1" dirty="0" smtClean="0">
                            <a:latin typeface="Cambria Math" panose="02040503050406030204" pitchFamily="18" charset="0"/>
                          </a:rPr>
                          <m:t>𝑛</m:t>
                        </m:r>
                      </m:sup>
                    </m:sSubSup>
                    <m:r>
                      <a:rPr lang="en-US" i="1" dirty="0" smtClean="0">
                        <a:latin typeface="Cambria Math" panose="02040503050406030204" pitchFamily="18" charset="0"/>
                      </a:rPr>
                      <m:t> </m:t>
                    </m:r>
                  </m:oMath>
                </a14:m>
                <a:r>
                  <a:rPr lang="en-US" dirty="0"/>
                  <a:t>refers to positive and negative examples. </a:t>
                </a:r>
                <a14:m>
                  <m:oMath xmlns:m="http://schemas.openxmlformats.org/officeDocument/2006/math">
                    <m:sSub>
                      <m:sSubPr>
                        <m:ctrlPr>
                          <a:rPr lang="en-US" i="1" dirty="0" err="1" smtClean="0">
                            <a:latin typeface="Cambria Math" panose="02040503050406030204" pitchFamily="18" charset="0"/>
                          </a:rPr>
                        </m:ctrlPr>
                      </m:sSubPr>
                      <m:e>
                        <m:r>
                          <a:rPr lang="en-US" i="1" dirty="0" smtClean="0">
                            <a:latin typeface="Cambria Math" panose="02040503050406030204" pitchFamily="18" charset="0"/>
                          </a:rPr>
                          <m:t>𝑒</m:t>
                        </m:r>
                      </m:e>
                      <m:sub>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𝑜</m:t>
                            </m:r>
                          </m:e>
                          <m:sub>
                            <m:r>
                              <a:rPr lang="en-US" i="1" dirty="0" err="1" smtClean="0">
                                <a:latin typeface="Cambria Math" panose="02040503050406030204" pitchFamily="18" charset="0"/>
                              </a:rPr>
                              <m:t>𝑖</m:t>
                            </m:r>
                          </m:sub>
                        </m:sSub>
                      </m:sub>
                    </m:sSub>
                  </m:oMath>
                </a14:m>
                <a:r>
                  <a:rPr lang="en-US" dirty="0"/>
                  <a:t>refers to the vector embedding of the graph object </a:t>
                </a:r>
                <a14:m>
                  <m:oMath xmlns:m="http://schemas.openxmlformats.org/officeDocument/2006/math">
                    <m:sSub>
                      <m:sSubPr>
                        <m:ctrlPr>
                          <a:rPr lang="en-US" i="1" dirty="0" smtClean="0">
                            <a:latin typeface="Cambria Math" panose="02040503050406030204" pitchFamily="18" charset="0"/>
                          </a:rPr>
                        </m:ctrlPr>
                      </m:sSubPr>
                      <m:e>
                        <m:r>
                          <a:rPr lang="en-US" i="1" dirty="0" err="1" smtClean="0">
                            <a:latin typeface="Cambria Math" panose="02040503050406030204" pitchFamily="18" charset="0"/>
                          </a:rPr>
                          <m:t>𝑜</m:t>
                        </m:r>
                      </m:e>
                      <m:sub>
                        <m:r>
                          <a:rPr lang="en-US" i="1" dirty="0" err="1" smtClean="0">
                            <a:latin typeface="Cambria Math" panose="02040503050406030204" pitchFamily="18" charset="0"/>
                          </a:rPr>
                          <m:t>𝑖</m:t>
                        </m:r>
                      </m:sub>
                    </m:sSub>
                  </m:oMath>
                </a14:m>
                <a:r>
                  <a:rPr lang="en-US" dirty="0"/>
                  <a:t> , and </a:t>
                </a:r>
                <a14:m>
                  <m:oMath xmlns:m="http://schemas.openxmlformats.org/officeDocument/2006/math">
                    <m:r>
                      <a:rPr lang="en-US" i="1" dirty="0" smtClean="0">
                        <a:latin typeface="Cambria Math" panose="02040503050406030204" pitchFamily="18" charset="0"/>
                      </a:rPr>
                      <m:t>𝑦</m:t>
                    </m:r>
                  </m:oMath>
                </a14:m>
                <a:r>
                  <a:rPr lang="en-US" dirty="0"/>
                  <a:t> is the label. </a:t>
                </a:r>
              </a:p>
              <a:p>
                <a:pPr>
                  <a:lnSpc>
                    <a:spcPct val="100000"/>
                  </a:lnSpc>
                </a:pP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1 </m:t>
                    </m:r>
                  </m:oMath>
                </a14:m>
                <a:r>
                  <a:rPr lang="en-US" dirty="0"/>
                  <a:t>for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𝑜</m:t>
                        </m:r>
                      </m:e>
                      <m:sub>
                        <m:r>
                          <a:rPr lang="en-US" i="1" dirty="0" smtClean="0">
                            <a:latin typeface="Cambria Math" panose="02040503050406030204" pitchFamily="18" charset="0"/>
                          </a:rPr>
                          <m:t>𝑖</m:t>
                        </m:r>
                      </m:sub>
                    </m:sSub>
                  </m:oMath>
                </a14:m>
                <a:r>
                  <a:rPr lang="en-US" dirty="0"/>
                  <a:t> , </a:t>
                </a:r>
                <a14:m>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𝑠</m:t>
                        </m:r>
                      </m:e>
                      <m:sub>
                        <m:r>
                          <a:rPr lang="en-US" i="1" dirty="0" smtClean="0">
                            <a:latin typeface="Cambria Math" panose="02040503050406030204" pitchFamily="18" charset="0"/>
                          </a:rPr>
                          <m:t>𝑖</m:t>
                        </m:r>
                      </m:sub>
                      <m:sup>
                        <m:r>
                          <a:rPr lang="en-US" b="0" i="1" dirty="0" smtClean="0">
                            <a:latin typeface="Cambria Math" panose="02040503050406030204" pitchFamily="18" charset="0"/>
                          </a:rPr>
                          <m:t>𝑝</m:t>
                        </m:r>
                      </m:sup>
                    </m:sSubSup>
                  </m:oMath>
                </a14:m>
                <a:r>
                  <a:rPr lang="en-US" dirty="0"/>
                  <a:t> ) pairs and </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0 </m:t>
                    </m:r>
                  </m:oMath>
                </a14:m>
                <a:r>
                  <a:rPr lang="en-US" dirty="0"/>
                  <a:t>for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𝑜</m:t>
                        </m:r>
                      </m:e>
                      <m:sub>
                        <m:r>
                          <a:rPr lang="en-US" i="1" dirty="0" smtClean="0">
                            <a:latin typeface="Cambria Math" panose="02040503050406030204" pitchFamily="18" charset="0"/>
                          </a:rPr>
                          <m:t>𝑖</m:t>
                        </m:r>
                      </m:sub>
                    </m:sSub>
                  </m:oMath>
                </a14:m>
                <a:r>
                  <a:rPr lang="en-US" dirty="0"/>
                  <a:t> , </a:t>
                </a:r>
                <a14:m>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𝑠</m:t>
                        </m:r>
                      </m:e>
                      <m:sub>
                        <m:r>
                          <a:rPr lang="en-US" i="1" dirty="0" smtClean="0">
                            <a:latin typeface="Cambria Math" panose="02040503050406030204" pitchFamily="18" charset="0"/>
                          </a:rPr>
                          <m:t>𝑖</m:t>
                        </m:r>
                      </m:sub>
                      <m:sup>
                        <m:r>
                          <a:rPr lang="en-US" b="0" i="1" dirty="0" smtClean="0">
                            <a:latin typeface="Cambria Math" panose="02040503050406030204" pitchFamily="18" charset="0"/>
                          </a:rPr>
                          <m:t>𝑛</m:t>
                        </m:r>
                      </m:sup>
                    </m:sSubSup>
                  </m:oMath>
                </a14:m>
                <a:r>
                  <a:rPr lang="en-US" dirty="0"/>
                  <a:t> )</a:t>
                </a:r>
              </a:p>
            </p:txBody>
          </p:sp>
        </mc:Choice>
        <mc:Fallback xmlns="">
          <p:sp>
            <p:nvSpPr>
              <p:cNvPr id="3" name="Content Placeholder 2">
                <a:extLst>
                  <a:ext uri="{FF2B5EF4-FFF2-40B4-BE49-F238E27FC236}">
                    <a16:creationId xmlns:a16="http://schemas.microsoft.com/office/drawing/2014/main" id="{8FE3FFBF-F281-2B4A-B58F-3EF40BC39D7B}"/>
                  </a:ext>
                </a:extLst>
              </p:cNvPr>
              <p:cNvSpPr>
                <a:spLocks noGrp="1" noRot="1" noChangeAspect="1" noMove="1" noResize="1" noEditPoints="1" noAdjustHandles="1" noChangeArrowheads="1" noChangeShapeType="1" noTextEdit="1"/>
              </p:cNvSpPr>
              <p:nvPr>
                <p:ph idx="1"/>
              </p:nvPr>
            </p:nvSpPr>
            <p:spPr>
              <a:xfrm>
                <a:off x="838200" y="1825625"/>
                <a:ext cx="4661647" cy="4351338"/>
              </a:xfrm>
              <a:blipFill>
                <a:blip r:embed="rId3"/>
                <a:stretch>
                  <a:fillRect l="-2452" t="-2326" r="-327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712FD38-E00F-794B-8DD6-9D0F4D3CE646}"/>
              </a:ext>
            </a:extLst>
          </p:cNvPr>
          <p:cNvPicPr>
            <a:picLocks noChangeAspect="1"/>
          </p:cNvPicPr>
          <p:nvPr/>
        </p:nvPicPr>
        <p:blipFill>
          <a:blip r:embed="rId4"/>
          <a:stretch>
            <a:fillRect/>
          </a:stretch>
        </p:blipFill>
        <p:spPr>
          <a:xfrm>
            <a:off x="5755341" y="1873250"/>
            <a:ext cx="6172200" cy="3111500"/>
          </a:xfrm>
          <a:prstGeom prst="rect">
            <a:avLst/>
          </a:prstGeom>
        </p:spPr>
      </p:pic>
    </p:spTree>
    <p:extLst>
      <p:ext uri="{BB962C8B-B14F-4D97-AF65-F5344CB8AC3E}">
        <p14:creationId xmlns:p14="http://schemas.microsoft.com/office/powerpoint/2010/main" val="2858560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B6625-9481-5044-8AAB-6C767E38E26D}"/>
              </a:ext>
            </a:extLst>
          </p:cNvPr>
          <p:cNvSpPr>
            <a:spLocks noGrp="1"/>
          </p:cNvSpPr>
          <p:nvPr>
            <p:ph type="title"/>
          </p:nvPr>
        </p:nvSpPr>
        <p:spPr/>
        <p:txBody>
          <a:bodyPr/>
          <a:lstStyle/>
          <a:p>
            <a:r>
              <a:rPr lang="en-US" dirty="0"/>
              <a:t>Learning objectives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2272C5-99ED-364E-8B5F-9C98A89EE571}"/>
                  </a:ext>
                </a:extLst>
              </p:cNvPr>
              <p:cNvSpPr>
                <a:spLocks noGrp="1"/>
              </p:cNvSpPr>
              <p:nvPr>
                <p:ph idx="1"/>
              </p:nvPr>
            </p:nvSpPr>
            <p:spPr/>
            <p:txBody>
              <a:bodyPr>
                <a:normAutofit/>
              </a:bodyPr>
              <a:lstStyle/>
              <a:p>
                <a:r>
                  <a:rPr lang="en-US" dirty="0"/>
                  <a:t>Features to Features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𝑇</m:t>
                        </m:r>
                      </m:sub>
                    </m:sSub>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𝑇</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𝐴</m:t>
                        </m:r>
                      </m:e>
                      <m:sub>
                        <m:r>
                          <a:rPr lang="en-US" i="1" dirty="0" err="1" smtClean="0">
                            <a:latin typeface="Cambria Math" panose="02040503050406030204" pitchFamily="18" charset="0"/>
                          </a:rPr>
                          <m:t>𝑛</m:t>
                        </m:r>
                      </m:sub>
                    </m:sSub>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𝐴</m:t>
                        </m:r>
                      </m:e>
                      <m:sub>
                        <m:r>
                          <a:rPr lang="en-US" i="1" dirty="0" err="1" smtClean="0">
                            <a:latin typeface="Cambria Math" panose="02040503050406030204" pitchFamily="18" charset="0"/>
                          </a:rPr>
                          <m:t>𝑛</m:t>
                        </m:r>
                      </m:sub>
                    </m:sSub>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𝐴</m:t>
                        </m:r>
                      </m:e>
                      <m:sub>
                        <m:r>
                          <a:rPr lang="en-US" i="1" dirty="0" err="1" smtClean="0">
                            <a:latin typeface="Cambria Math" panose="02040503050406030204" pitchFamily="18" charset="0"/>
                          </a:rPr>
                          <m:t>𝑒𝑣𝑒𝑛𝑡</m:t>
                        </m:r>
                      </m:sub>
                    </m:sSub>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𝐴</m:t>
                        </m:r>
                      </m:e>
                      <m:sub>
                        <m:r>
                          <a:rPr lang="en-US" i="1" dirty="0" err="1" smtClean="0">
                            <a:latin typeface="Cambria Math" panose="02040503050406030204" pitchFamily="18" charset="0"/>
                          </a:rPr>
                          <m:t>𝑒𝑣𝑒𝑛𝑡</m:t>
                        </m:r>
                      </m:sub>
                    </m:sSub>
                    <m:r>
                      <a:rPr lang="en-US" i="1" dirty="0" smtClean="0">
                        <a:latin typeface="Cambria Math" panose="02040503050406030204" pitchFamily="18" charset="0"/>
                      </a:rPr>
                      <m:t>)</m:t>
                    </m:r>
                  </m:oMath>
                </a14:m>
                <a:r>
                  <a:rPr lang="en-US" dirty="0"/>
                  <a:t>  </a:t>
                </a:r>
              </a:p>
              <a:p>
                <a:pPr lvl="1"/>
                <a:r>
                  <a:rPr lang="en-US" dirty="0"/>
                  <a:t>Similar topics, named entities, or events with embedding value within a certain threshold, are placed together</a:t>
                </a:r>
              </a:p>
              <a:p>
                <a:r>
                  <a:rPr lang="en-US" dirty="0"/>
                  <a:t>Data Sample to Data Sample </a:t>
                </a:r>
                <a14:m>
                  <m:oMath xmlns:m="http://schemas.openxmlformats.org/officeDocument/2006/math">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𝐷</m:t>
                        </m:r>
                      </m:sub>
                    </m:sSub>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𝑉</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𝐷</m:t>
                        </m:r>
                      </m:sub>
                    </m:sSub>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𝐷</m:t>
                        </m:r>
                      </m:sub>
                    </m:sSub>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𝑉</m:t>
                        </m:r>
                      </m:sub>
                    </m:sSub>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𝑉</m:t>
                        </m:r>
                      </m:sub>
                    </m:sSub>
                    <m:r>
                      <a:rPr lang="en-US" i="1" dirty="0" smtClean="0">
                        <a:latin typeface="Cambria Math" panose="02040503050406030204" pitchFamily="18" charset="0"/>
                      </a:rPr>
                      <m:t>)</m:t>
                    </m:r>
                  </m:oMath>
                </a14:m>
                <a:r>
                  <a:rPr lang="en-US" dirty="0"/>
                  <a:t>  </a:t>
                </a:r>
              </a:p>
              <a:p>
                <a:pPr lvl="1"/>
                <a:r>
                  <a:rPr lang="en-US" dirty="0"/>
                  <a:t>Positive pairs are selected by</a:t>
                </a:r>
              </a:p>
              <a:p>
                <a:pPr lvl="2"/>
                <a:r>
                  <a:rPr lang="en-US" dirty="0"/>
                  <a:t>Topics, Events and Entities, User Provided similarity labels, and Embedding </a:t>
                </a:r>
              </a:p>
              <a:p>
                <a:r>
                  <a:rPr lang="en-US" dirty="0"/>
                  <a:t>Data Samples to Features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𝐴</m:t>
                        </m:r>
                      </m:e>
                      <m:sub>
                        <m:r>
                          <a:rPr lang="en-US" i="1" dirty="0" err="1" smtClean="0">
                            <a:latin typeface="Cambria Math" panose="02040503050406030204" pitchFamily="18" charset="0"/>
                          </a:rPr>
                          <m:t>𝑇</m:t>
                        </m:r>
                      </m:sub>
                    </m:sSub>
                    <m:r>
                      <a:rPr lang="en-US" i="1" dirty="0" smtClean="0">
                        <a:latin typeface="Cambria Math" panose="02040503050406030204" pitchFamily="18" charset="0"/>
                      </a:rPr>
                      <m:t> /</m:t>
                    </m:r>
                    <m:r>
                      <a:rPr lang="en-US" i="1" dirty="0" err="1" smtClean="0">
                        <a:latin typeface="Cambria Math" panose="02040503050406030204" pitchFamily="18" charset="0"/>
                      </a:rPr>
                      <m:t>𝑥</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𝐴</m:t>
                        </m:r>
                      </m:e>
                      <m:sub>
                        <m:r>
                          <a:rPr lang="en-US" i="1" dirty="0" err="1" smtClean="0">
                            <a:latin typeface="Cambria Math" panose="02040503050406030204" pitchFamily="18" charset="0"/>
                          </a:rPr>
                          <m:t>𝑒𝑣𝑒𝑛𝑡</m:t>
                        </m:r>
                      </m:sub>
                    </m:sSub>
                    <m:r>
                      <a:rPr lang="en-US" i="1" dirty="0" smtClean="0">
                        <a:latin typeface="Cambria Math" panose="02040503050406030204" pitchFamily="18" charset="0"/>
                      </a:rPr>
                      <m:t>/</m:t>
                    </m:r>
                    <m:r>
                      <a:rPr lang="en-US" i="1" dirty="0" err="1" smtClean="0">
                        <a:latin typeface="Cambria Math" panose="02040503050406030204" pitchFamily="18" charset="0"/>
                      </a:rPr>
                      <m:t>𝑥</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𝐴</m:t>
                        </m:r>
                      </m:e>
                      <m:sub>
                        <m:r>
                          <a:rPr lang="en-US" i="1" dirty="0" err="1" smtClean="0">
                            <a:latin typeface="Cambria Math" panose="02040503050406030204" pitchFamily="18" charset="0"/>
                          </a:rPr>
                          <m:t>𝑛</m:t>
                        </m:r>
                      </m:sub>
                    </m:sSub>
                    <m:r>
                      <a:rPr lang="en-US" i="1" dirty="0" smtClean="0">
                        <a:latin typeface="Cambria Math" panose="02040503050406030204" pitchFamily="18" charset="0"/>
                      </a:rPr>
                      <m:t>)</m:t>
                    </m:r>
                  </m:oMath>
                </a14:m>
                <a:r>
                  <a:rPr lang="en-US" dirty="0"/>
                  <a:t>  </a:t>
                </a:r>
              </a:p>
              <a:p>
                <a:r>
                  <a:rPr lang="en-US" dirty="0"/>
                  <a:t>Joint Object Function,</a:t>
                </a:r>
                <a:br>
                  <a:rPr lang="en-US" dirty="0"/>
                </a:br>
                <a:br>
                  <a:rPr lang="en-US" dirty="0"/>
                </a:br>
                <a:r>
                  <a:rPr lang="en-US" dirty="0"/>
                  <a:t>where </a:t>
                </a:r>
                <a14:m>
                  <m:oMath xmlns:m="http://schemas.openxmlformats.org/officeDocument/2006/math">
                    <m:r>
                      <a:rPr lang="en-US" i="1" dirty="0" smtClean="0">
                        <a:latin typeface="Cambria Math" panose="02040503050406030204" pitchFamily="18" charset="0"/>
                      </a:rPr>
                      <m:t>𝑂</m:t>
                    </m:r>
                  </m:oMath>
                </a14:m>
                <a:r>
                  <a:rPr lang="en-US" dirty="0"/>
                  <a:t> is defined over all the objectives, weight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𝑖</m:t>
                        </m:r>
                      </m:sub>
                    </m:sSub>
                  </m:oMath>
                </a14:m>
                <a:r>
                  <a:rPr lang="en-US" dirty="0"/>
                  <a:t> is set to 1.</a:t>
                </a:r>
              </a:p>
            </p:txBody>
          </p:sp>
        </mc:Choice>
        <mc:Fallback xmlns="">
          <p:sp>
            <p:nvSpPr>
              <p:cNvPr id="3" name="Content Placeholder 2">
                <a:extLst>
                  <a:ext uri="{FF2B5EF4-FFF2-40B4-BE49-F238E27FC236}">
                    <a16:creationId xmlns:a16="http://schemas.microsoft.com/office/drawing/2014/main" id="{772272C5-99ED-364E-8B5F-9C98A89EE571}"/>
                  </a:ext>
                </a:extLst>
              </p:cNvPr>
              <p:cNvSpPr>
                <a:spLocks noGrp="1" noRot="1" noChangeAspect="1" noMove="1" noResize="1" noEditPoints="1" noAdjustHandles="1" noChangeArrowheads="1" noChangeShapeType="1" noTextEdit="1"/>
              </p:cNvSpPr>
              <p:nvPr>
                <p:ph idx="1"/>
              </p:nvPr>
            </p:nvSpPr>
            <p:spPr>
              <a:blipFill>
                <a:blip r:embed="rId2"/>
                <a:stretch>
                  <a:fillRect l="-1086" t="-2326" b="-87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6425E20-7E81-E149-A9F1-5485710B9C48}"/>
              </a:ext>
            </a:extLst>
          </p:cNvPr>
          <p:cNvPicPr>
            <a:picLocks noChangeAspect="1"/>
          </p:cNvPicPr>
          <p:nvPr/>
        </p:nvPicPr>
        <p:blipFill>
          <a:blip r:embed="rId3"/>
          <a:stretch>
            <a:fillRect/>
          </a:stretch>
        </p:blipFill>
        <p:spPr>
          <a:xfrm>
            <a:off x="4377018" y="4798359"/>
            <a:ext cx="2819400" cy="838200"/>
          </a:xfrm>
          <a:prstGeom prst="rect">
            <a:avLst/>
          </a:prstGeom>
        </p:spPr>
      </p:pic>
    </p:spTree>
    <p:extLst>
      <p:ext uri="{BB962C8B-B14F-4D97-AF65-F5344CB8AC3E}">
        <p14:creationId xmlns:p14="http://schemas.microsoft.com/office/powerpoint/2010/main" val="2984388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488E-75DD-884E-95E3-F24D8E409284}"/>
              </a:ext>
            </a:extLst>
          </p:cNvPr>
          <p:cNvSpPr>
            <a:spLocks noGrp="1"/>
          </p:cNvSpPr>
          <p:nvPr>
            <p:ph type="title"/>
          </p:nvPr>
        </p:nvSpPr>
        <p:spPr>
          <a:xfrm>
            <a:off x="5116878" y="629266"/>
            <a:ext cx="6422849" cy="1676603"/>
          </a:xfrm>
        </p:spPr>
        <p:txBody>
          <a:bodyPr>
            <a:normAutofit/>
          </a:bodyPr>
          <a:lstStyle/>
          <a:p>
            <a:r>
              <a:rPr lang="en-US" dirty="0"/>
              <a:t>Reasoning Over the Data Information Network</a:t>
            </a:r>
          </a:p>
        </p:txBody>
      </p:sp>
      <p:pic>
        <p:nvPicPr>
          <p:cNvPr id="7" name="Picture 6" descr="A picture containing text&#10;&#10;Description automatically generated">
            <a:extLst>
              <a:ext uri="{FF2B5EF4-FFF2-40B4-BE49-F238E27FC236}">
                <a16:creationId xmlns:a16="http://schemas.microsoft.com/office/drawing/2014/main" id="{F087C664-20DD-1741-82AE-4A328A11B024}"/>
              </a:ext>
            </a:extLst>
          </p:cNvPr>
          <p:cNvPicPr>
            <a:picLocks noChangeAspect="1"/>
          </p:cNvPicPr>
          <p:nvPr/>
        </p:nvPicPr>
        <p:blipFill>
          <a:blip r:embed="rId2"/>
          <a:stretch>
            <a:fillRect/>
          </a:stretch>
        </p:blipFill>
        <p:spPr>
          <a:xfrm>
            <a:off x="804672" y="1249958"/>
            <a:ext cx="3026664" cy="741532"/>
          </a:xfrm>
          <a:prstGeom prst="rect">
            <a:avLst/>
          </a:prstGeom>
        </p:spPr>
      </p:pic>
      <p:pic>
        <p:nvPicPr>
          <p:cNvPr id="11" name="Picture 10">
            <a:extLst>
              <a:ext uri="{FF2B5EF4-FFF2-40B4-BE49-F238E27FC236}">
                <a16:creationId xmlns:a16="http://schemas.microsoft.com/office/drawing/2014/main" id="{73B00EE7-EF7F-6F41-A76F-44203954CBB2}"/>
              </a:ext>
            </a:extLst>
          </p:cNvPr>
          <p:cNvPicPr>
            <a:picLocks noChangeAspect="1"/>
          </p:cNvPicPr>
          <p:nvPr/>
        </p:nvPicPr>
        <p:blipFill>
          <a:blip r:embed="rId3"/>
          <a:stretch>
            <a:fillRect/>
          </a:stretch>
        </p:blipFill>
        <p:spPr>
          <a:xfrm>
            <a:off x="804672" y="3052569"/>
            <a:ext cx="3026664" cy="605332"/>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362A1DF2-A231-DA4F-9E81-A90C09C90B69}"/>
              </a:ext>
            </a:extLst>
          </p:cNvPr>
          <p:cNvPicPr>
            <a:picLocks noChangeAspect="1"/>
          </p:cNvPicPr>
          <p:nvPr/>
        </p:nvPicPr>
        <p:blipFill>
          <a:blip r:embed="rId4"/>
          <a:stretch>
            <a:fillRect/>
          </a:stretch>
        </p:blipFill>
        <p:spPr>
          <a:xfrm>
            <a:off x="804672" y="4852992"/>
            <a:ext cx="3026663" cy="506966"/>
          </a:xfrm>
          <a:prstGeom prst="rect">
            <a:avLst/>
          </a:prstGeom>
          <a:effec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16B9C4-1806-1941-B34D-B7AD0BFEEA6D}"/>
                  </a:ext>
                </a:extLst>
              </p:cNvPr>
              <p:cNvSpPr>
                <a:spLocks noGrp="1"/>
              </p:cNvSpPr>
              <p:nvPr>
                <p:ph idx="1"/>
              </p:nvPr>
            </p:nvSpPr>
            <p:spPr>
              <a:xfrm>
                <a:off x="5116880" y="2438400"/>
                <a:ext cx="6422848" cy="3785419"/>
              </a:xfrm>
            </p:spPr>
            <p:txBody>
              <a:bodyPr>
                <a:normAutofit lnSpcReduction="10000"/>
              </a:bodyPr>
              <a:lstStyle/>
              <a:p>
                <a:r>
                  <a:rPr lang="en-US" sz="2000" dirty="0"/>
                  <a:t>Weak Supervised Baseline</a:t>
                </a:r>
              </a:p>
              <a:p>
                <a:pPr lvl="1"/>
                <a:r>
                  <a:rPr lang="en-US" sz="2000" dirty="0"/>
                  <a:t>With the data information graph</a:t>
                </a:r>
              </a:p>
              <a:p>
                <a:pPr lvl="1"/>
                <a:r>
                  <a:rPr lang="en-US" sz="2000" dirty="0"/>
                  <a:t>#paths from one data sample to a given data sample or a given feature</a:t>
                </a:r>
              </a:p>
              <a:p>
                <a:pPr lvl="1"/>
                <a:r>
                  <a:rPr lang="en-US" sz="2000" dirty="0"/>
                  <a:t>counting the paths from one data sample to a given data sample or a given feature.</a:t>
                </a:r>
              </a:p>
              <a:p>
                <a:pPr marL="457200" lvl="1" indent="0">
                  <a:buNone/>
                </a:pPr>
                <a:endParaRPr lang="en-US" sz="2000" dirty="0"/>
              </a:p>
              <a:p>
                <a:pPr marL="457200" lvl="1" indent="0">
                  <a:buNone/>
                </a:pPr>
                <a:endParaRPr lang="en-US" sz="2000" dirty="0"/>
              </a:p>
              <a:p>
                <a:r>
                  <a:rPr lang="en-US" sz="2000" i="1" dirty="0"/>
                  <a:t>Similarity Based Score. </a:t>
                </a:r>
              </a:p>
              <a:p>
                <a:pPr lvl="1"/>
                <a:r>
                  <a:rPr lang="en-US" sz="2000" dirty="0"/>
                  <a:t>Given a data sample, or a feature a and their embedding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𝑎</m:t>
                        </m:r>
                      </m:sub>
                    </m:sSub>
                    <m:r>
                      <a:rPr lang="en-US" sz="2000" b="0" i="1">
                        <a:latin typeface="Cambria Math" panose="02040503050406030204" pitchFamily="18" charset="0"/>
                      </a:rPr>
                      <m:t> </m:t>
                    </m:r>
                  </m:oMath>
                </a14:m>
                <a:r>
                  <a:rPr lang="en-US" sz="2000" dirty="0"/>
                  <a:t> the relevance score with other data sample b with embedding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b="0" i="1">
                            <a:latin typeface="Cambria Math" panose="02040503050406030204" pitchFamily="18" charset="0"/>
                          </a:rPr>
                          <m:t>𝑏</m:t>
                        </m:r>
                      </m:sub>
                    </m:sSub>
                  </m:oMath>
                </a14:m>
                <a:r>
                  <a:rPr lang="en-US" sz="2000" dirty="0"/>
                  <a:t> is:</a:t>
                </a:r>
              </a:p>
            </p:txBody>
          </p:sp>
        </mc:Choice>
        <mc:Fallback xmlns="">
          <p:sp>
            <p:nvSpPr>
              <p:cNvPr id="3" name="Content Placeholder 2">
                <a:extLst>
                  <a:ext uri="{FF2B5EF4-FFF2-40B4-BE49-F238E27FC236}">
                    <a16:creationId xmlns:a16="http://schemas.microsoft.com/office/drawing/2014/main" id="{6616B9C4-1806-1941-B34D-B7AD0BFEEA6D}"/>
                  </a:ext>
                </a:extLst>
              </p:cNvPr>
              <p:cNvSpPr>
                <a:spLocks noGrp="1" noRot="1" noChangeAspect="1" noMove="1" noResize="1" noEditPoints="1" noAdjustHandles="1" noChangeArrowheads="1" noChangeShapeType="1" noTextEdit="1"/>
              </p:cNvSpPr>
              <p:nvPr>
                <p:ph idx="1"/>
              </p:nvPr>
            </p:nvSpPr>
            <p:spPr>
              <a:xfrm>
                <a:off x="5116880" y="2438400"/>
                <a:ext cx="6422848" cy="3785419"/>
              </a:xfrm>
              <a:blipFill>
                <a:blip r:embed="rId5"/>
                <a:stretch>
                  <a:fillRect l="-789" t="-2676"/>
                </a:stretch>
              </a:blipFill>
            </p:spPr>
            <p:txBody>
              <a:bodyPr/>
              <a:lstStyle/>
              <a:p>
                <a:r>
                  <a:rPr lang="en-US">
                    <a:noFill/>
                  </a:rPr>
                  <a:t> </a:t>
                </a:r>
              </a:p>
            </p:txBody>
          </p:sp>
        </mc:Fallback>
      </mc:AlternateContent>
    </p:spTree>
    <p:extLst>
      <p:ext uri="{BB962C8B-B14F-4D97-AF65-F5344CB8AC3E}">
        <p14:creationId xmlns:p14="http://schemas.microsoft.com/office/powerpoint/2010/main" val="310686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47CB9-AE26-6745-8E39-895579156CD1}"/>
              </a:ext>
            </a:extLst>
          </p:cNvPr>
          <p:cNvSpPr>
            <a:spLocks noGrp="1"/>
          </p:cNvSpPr>
          <p:nvPr>
            <p:ph type="title"/>
          </p:nvPr>
        </p:nvSpPr>
        <p:spPr/>
        <p:txBody>
          <a:bodyPr/>
          <a:lstStyle/>
          <a:p>
            <a:r>
              <a:rPr lang="en-US" dirty="0"/>
              <a:t>Novelty Characterization</a:t>
            </a:r>
          </a:p>
        </p:txBody>
      </p:sp>
      <p:sp>
        <p:nvSpPr>
          <p:cNvPr id="3" name="Content Placeholder 2">
            <a:extLst>
              <a:ext uri="{FF2B5EF4-FFF2-40B4-BE49-F238E27FC236}">
                <a16:creationId xmlns:a16="http://schemas.microsoft.com/office/drawing/2014/main" id="{9619FE42-E1B1-6E48-8314-F967E0C5D69A}"/>
              </a:ext>
            </a:extLst>
          </p:cNvPr>
          <p:cNvSpPr>
            <a:spLocks noGrp="1"/>
          </p:cNvSpPr>
          <p:nvPr>
            <p:ph idx="1"/>
          </p:nvPr>
        </p:nvSpPr>
        <p:spPr/>
        <p:txBody>
          <a:bodyPr/>
          <a:lstStyle/>
          <a:p>
            <a:r>
              <a:rPr lang="en-US" dirty="0"/>
              <a:t>Covariate shift with change in application domain with the modalities for which translation module is available (covar-1). </a:t>
            </a:r>
          </a:p>
          <a:p>
            <a:r>
              <a:rPr lang="en-US" dirty="0"/>
              <a:t>Prior probability shift with novel weak features (prior-1). </a:t>
            </a:r>
          </a:p>
          <a:p>
            <a:r>
              <a:rPr lang="en-US" dirty="0"/>
              <a:t>Prior probability shift with no weak features (prior-2). </a:t>
            </a:r>
          </a:p>
          <a:p>
            <a:r>
              <a:rPr lang="en-US" dirty="0"/>
              <a:t>Prior probability shift with novel relevance label (prior-3). </a:t>
            </a:r>
          </a:p>
          <a:p>
            <a:r>
              <a:rPr lang="en-US" dirty="0"/>
              <a:t>Temporal concept drift with previously relevant data being non-relevant (concept-1). </a:t>
            </a:r>
          </a:p>
          <a:p>
            <a:r>
              <a:rPr lang="en-US" dirty="0"/>
              <a:t>Covariate shift with new modality introduction (covar-2).</a:t>
            </a:r>
          </a:p>
        </p:txBody>
      </p:sp>
    </p:spTree>
    <p:extLst>
      <p:ext uri="{BB962C8B-B14F-4D97-AF65-F5344CB8AC3E}">
        <p14:creationId xmlns:p14="http://schemas.microsoft.com/office/powerpoint/2010/main" val="3267192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CCAAA-0094-0C4D-ADDE-1D4E5DBF122D}"/>
              </a:ext>
            </a:extLst>
          </p:cNvPr>
          <p:cNvSpPr>
            <a:spLocks noGrp="1"/>
          </p:cNvSpPr>
          <p:nvPr>
            <p:ph type="title"/>
          </p:nvPr>
        </p:nvSpPr>
        <p:spPr/>
        <p:txBody>
          <a:bodyPr/>
          <a:lstStyle/>
          <a:p>
            <a:r>
              <a:rPr lang="en-US" dirty="0"/>
              <a:t>Novelty response</a:t>
            </a:r>
          </a:p>
        </p:txBody>
      </p:sp>
      <p:sp>
        <p:nvSpPr>
          <p:cNvPr id="3" name="Content Placeholder 2">
            <a:extLst>
              <a:ext uri="{FF2B5EF4-FFF2-40B4-BE49-F238E27FC236}">
                <a16:creationId xmlns:a16="http://schemas.microsoft.com/office/drawing/2014/main" id="{9191D453-BBA9-AE4D-9ADF-5FEC7DABD236}"/>
              </a:ext>
            </a:extLst>
          </p:cNvPr>
          <p:cNvSpPr>
            <a:spLocks noGrp="1"/>
          </p:cNvSpPr>
          <p:nvPr>
            <p:ph idx="1"/>
          </p:nvPr>
        </p:nvSpPr>
        <p:spPr/>
        <p:txBody>
          <a:bodyPr>
            <a:normAutofit fontScale="85000" lnSpcReduction="20000"/>
          </a:bodyPr>
          <a:lstStyle/>
          <a:p>
            <a:r>
              <a:rPr lang="en-US" dirty="0"/>
              <a:t>pre-trained retrieval model from </a:t>
            </a:r>
            <a:r>
              <a:rPr lang="en-US" dirty="0" err="1"/>
              <a:t>WeS</a:t>
            </a:r>
            <a:r>
              <a:rPr lang="en-US" dirty="0"/>
              <a:t>-Jem</a:t>
            </a:r>
          </a:p>
          <a:p>
            <a:r>
              <a:rPr lang="en-US" dirty="0"/>
              <a:t>three level training strategy </a:t>
            </a:r>
          </a:p>
          <a:p>
            <a:r>
              <a:rPr lang="en-US" dirty="0"/>
              <a:t>With new modality introduction novelty, both image and LIDAR modality can be handled with the video translation module. Initial text embedding approaches can generate text embedding for any textual input for prior data shift. </a:t>
            </a:r>
          </a:p>
          <a:p>
            <a:r>
              <a:rPr lang="en-US" dirty="0"/>
              <a:t>Linear embedding layers in </a:t>
            </a:r>
            <a:r>
              <a:rPr lang="en-US" dirty="0" err="1"/>
              <a:t>WeS-JEm</a:t>
            </a:r>
            <a:r>
              <a:rPr lang="en-US" dirty="0"/>
              <a:t> maps the OOD inputs into the pre-trained joint embedding space</a:t>
            </a:r>
          </a:p>
          <a:p>
            <a:r>
              <a:rPr lang="en-US" dirty="0"/>
              <a:t>For (prior-2) novelty, when system relearns, only the (xx-embedding) objective functions remains active</a:t>
            </a:r>
          </a:p>
          <a:p>
            <a:r>
              <a:rPr lang="en-US" dirty="0"/>
              <a:t>For novel modality introduction, a new translation method can be learned. </a:t>
            </a:r>
          </a:p>
          <a:p>
            <a:r>
              <a:rPr lang="en-US" dirty="0"/>
              <a:t>User similarity labels provided by Relevance Feedback module have greater weights than old ones</a:t>
            </a:r>
          </a:p>
        </p:txBody>
      </p:sp>
    </p:spTree>
    <p:extLst>
      <p:ext uri="{BB962C8B-B14F-4D97-AF65-F5344CB8AC3E}">
        <p14:creationId xmlns:p14="http://schemas.microsoft.com/office/powerpoint/2010/main" val="974462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964F3AD9-7F28-70BA-77EA-1EC2679B24AE}"/>
              </a:ext>
            </a:extLst>
          </p:cNvPr>
          <p:cNvGrpSpPr/>
          <p:nvPr/>
        </p:nvGrpSpPr>
        <p:grpSpPr>
          <a:xfrm>
            <a:off x="3255055" y="5124148"/>
            <a:ext cx="2907783" cy="1539354"/>
            <a:chOff x="2559317" y="5272125"/>
            <a:chExt cx="2907783" cy="1539354"/>
          </a:xfrm>
        </p:grpSpPr>
        <p:pic>
          <p:nvPicPr>
            <p:cNvPr id="122" name="Picture 121">
              <a:extLst>
                <a:ext uri="{FF2B5EF4-FFF2-40B4-BE49-F238E27FC236}">
                  <a16:creationId xmlns:a16="http://schemas.microsoft.com/office/drawing/2014/main" id="{D1B78124-717B-90DF-5655-E70059E9C1CC}"/>
                </a:ext>
              </a:extLst>
            </p:cNvPr>
            <p:cNvPicPr>
              <a:picLocks noChangeAspect="1"/>
            </p:cNvPicPr>
            <p:nvPr/>
          </p:nvPicPr>
          <p:blipFill>
            <a:blip r:embed="rId3"/>
            <a:stretch>
              <a:fillRect/>
            </a:stretch>
          </p:blipFill>
          <p:spPr>
            <a:xfrm>
              <a:off x="2565515" y="5272125"/>
              <a:ext cx="462827" cy="462827"/>
            </a:xfrm>
            <a:prstGeom prst="rect">
              <a:avLst/>
            </a:prstGeom>
          </p:spPr>
        </p:pic>
        <p:sp>
          <p:nvSpPr>
            <p:cNvPr id="123" name="TextBox 122">
              <a:extLst>
                <a:ext uri="{FF2B5EF4-FFF2-40B4-BE49-F238E27FC236}">
                  <a16:creationId xmlns:a16="http://schemas.microsoft.com/office/drawing/2014/main" id="{B83E5776-483F-DD83-8150-EB1EBF6BB0EA}"/>
                </a:ext>
              </a:extLst>
            </p:cNvPr>
            <p:cNvSpPr txBox="1"/>
            <p:nvPr/>
          </p:nvSpPr>
          <p:spPr>
            <a:xfrm>
              <a:off x="3045478" y="5381408"/>
              <a:ext cx="1090748" cy="300082"/>
            </a:xfrm>
            <a:prstGeom prst="rect">
              <a:avLst/>
            </a:prstGeom>
            <a:noFill/>
          </p:spPr>
          <p:txBody>
            <a:bodyPr wrap="none" rtlCol="0">
              <a:spAutoFit/>
            </a:bodyPr>
            <a:lstStyle/>
            <a:p>
              <a:pPr defTabSz="685800">
                <a:defRPr/>
              </a:pPr>
              <a:r>
                <a:rPr lang="en-US" sz="1350" kern="0" dirty="0">
                  <a:solidFill>
                    <a:prstClr val="black"/>
                  </a:solidFill>
                  <a:latin typeface="Calibri" panose="020F0502020204030204"/>
                  <a:cs typeface="Arial" charset="0"/>
                </a:rPr>
                <a:t>Microservice</a:t>
              </a:r>
            </a:p>
          </p:txBody>
        </p:sp>
        <p:grpSp>
          <p:nvGrpSpPr>
            <p:cNvPr id="124" name="Group 123">
              <a:extLst>
                <a:ext uri="{FF2B5EF4-FFF2-40B4-BE49-F238E27FC236}">
                  <a16:creationId xmlns:a16="http://schemas.microsoft.com/office/drawing/2014/main" id="{87B76108-DDDC-021F-218F-865EBBE52D2E}"/>
                </a:ext>
              </a:extLst>
            </p:cNvPr>
            <p:cNvGrpSpPr/>
            <p:nvPr/>
          </p:nvGrpSpPr>
          <p:grpSpPr>
            <a:xfrm>
              <a:off x="2559317" y="5625485"/>
              <a:ext cx="2907783" cy="1185994"/>
              <a:chOff x="2559317" y="5625485"/>
              <a:chExt cx="2907783" cy="1185994"/>
            </a:xfrm>
          </p:grpSpPr>
          <p:sp>
            <p:nvSpPr>
              <p:cNvPr id="125" name="TextBox 124">
                <a:extLst>
                  <a:ext uri="{FF2B5EF4-FFF2-40B4-BE49-F238E27FC236}">
                    <a16:creationId xmlns:a16="http://schemas.microsoft.com/office/drawing/2014/main" id="{28ED59B3-F778-534D-62FD-638D0CEC7BBE}"/>
                  </a:ext>
                </a:extLst>
              </p:cNvPr>
              <p:cNvSpPr txBox="1"/>
              <p:nvPr/>
            </p:nvSpPr>
            <p:spPr>
              <a:xfrm>
                <a:off x="2991422" y="6059630"/>
                <a:ext cx="2475678" cy="300082"/>
              </a:xfrm>
              <a:prstGeom prst="rect">
                <a:avLst/>
              </a:prstGeom>
              <a:noFill/>
            </p:spPr>
            <p:txBody>
              <a:bodyPr wrap="none" rtlCol="0">
                <a:spAutoFit/>
              </a:bodyPr>
              <a:lstStyle/>
              <a:p>
                <a:pPr defTabSz="685800">
                  <a:defRPr/>
                </a:pPr>
                <a:r>
                  <a:rPr lang="en-US" sz="1350" kern="0" dirty="0">
                    <a:solidFill>
                      <a:prstClr val="black"/>
                    </a:solidFill>
                    <a:latin typeface="Calibri" panose="020F0502020204030204"/>
                    <a:cs typeface="Arial" charset="0"/>
                  </a:rPr>
                  <a:t>Knowledge derived from queries</a:t>
                </a:r>
              </a:p>
            </p:txBody>
          </p:sp>
          <p:grpSp>
            <p:nvGrpSpPr>
              <p:cNvPr id="126" name="Group 125">
                <a:extLst>
                  <a:ext uri="{FF2B5EF4-FFF2-40B4-BE49-F238E27FC236}">
                    <a16:creationId xmlns:a16="http://schemas.microsoft.com/office/drawing/2014/main" id="{E6D7FE21-20F7-90A2-92BD-21FF49D40E70}"/>
                  </a:ext>
                </a:extLst>
              </p:cNvPr>
              <p:cNvGrpSpPr/>
              <p:nvPr/>
            </p:nvGrpSpPr>
            <p:grpSpPr>
              <a:xfrm>
                <a:off x="2559317" y="5625485"/>
                <a:ext cx="2821798" cy="1185994"/>
                <a:chOff x="2559317" y="5625485"/>
                <a:chExt cx="2821798" cy="1185994"/>
              </a:xfrm>
            </p:grpSpPr>
            <p:sp>
              <p:nvSpPr>
                <p:cNvPr id="127" name="Right Arrow 126">
                  <a:extLst>
                    <a:ext uri="{FF2B5EF4-FFF2-40B4-BE49-F238E27FC236}">
                      <a16:creationId xmlns:a16="http://schemas.microsoft.com/office/drawing/2014/main" id="{A5F17DEC-FDDD-E5C2-FA59-8B7F80AA7AB9}"/>
                    </a:ext>
                  </a:extLst>
                </p:cNvPr>
                <p:cNvSpPr/>
                <p:nvPr/>
              </p:nvSpPr>
              <p:spPr>
                <a:xfrm>
                  <a:off x="2568284" y="5728040"/>
                  <a:ext cx="404627" cy="128588"/>
                </a:xfrm>
                <a:prstGeom prst="rightArrow">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685800">
                    <a:defRPr/>
                  </a:pPr>
                  <a:endParaRPr lang="en-US" sz="1350" kern="0">
                    <a:solidFill>
                      <a:prstClr val="white"/>
                    </a:solidFill>
                    <a:latin typeface="Calibri" panose="020F0502020204030204"/>
                    <a:cs typeface="Arial"/>
                  </a:endParaRPr>
                </a:p>
              </p:txBody>
            </p:sp>
            <p:sp>
              <p:nvSpPr>
                <p:cNvPr id="128" name="TextBox 127">
                  <a:extLst>
                    <a:ext uri="{FF2B5EF4-FFF2-40B4-BE49-F238E27FC236}">
                      <a16:creationId xmlns:a16="http://schemas.microsoft.com/office/drawing/2014/main" id="{10B37E1F-BF45-6146-2495-C144015C3E49}"/>
                    </a:ext>
                  </a:extLst>
                </p:cNvPr>
                <p:cNvSpPr txBox="1"/>
                <p:nvPr/>
              </p:nvSpPr>
              <p:spPr>
                <a:xfrm>
                  <a:off x="2955838" y="5625485"/>
                  <a:ext cx="1180388" cy="300082"/>
                </a:xfrm>
                <a:prstGeom prst="rect">
                  <a:avLst/>
                </a:prstGeom>
                <a:noFill/>
              </p:spPr>
              <p:txBody>
                <a:bodyPr wrap="none" rtlCol="0">
                  <a:spAutoFit/>
                </a:bodyPr>
                <a:lstStyle/>
                <a:p>
                  <a:pPr defTabSz="685800">
                    <a:defRPr/>
                  </a:pPr>
                  <a:r>
                    <a:rPr lang="en-US" sz="1350" kern="0" dirty="0">
                      <a:solidFill>
                        <a:prstClr val="black"/>
                      </a:solidFill>
                      <a:latin typeface="Calibri" panose="020F0502020204030204"/>
                      <a:cs typeface="Arial" charset="0"/>
                    </a:rPr>
                    <a:t>Users’ queries</a:t>
                  </a:r>
                </a:p>
              </p:txBody>
            </p:sp>
            <p:sp>
              <p:nvSpPr>
                <p:cNvPr id="129" name="Right Arrow 128">
                  <a:extLst>
                    <a:ext uri="{FF2B5EF4-FFF2-40B4-BE49-F238E27FC236}">
                      <a16:creationId xmlns:a16="http://schemas.microsoft.com/office/drawing/2014/main" id="{56D88163-431C-C299-290F-C41DB8C43408}"/>
                    </a:ext>
                  </a:extLst>
                </p:cNvPr>
                <p:cNvSpPr/>
                <p:nvPr/>
              </p:nvSpPr>
              <p:spPr>
                <a:xfrm>
                  <a:off x="2572706" y="5930063"/>
                  <a:ext cx="400205" cy="128588"/>
                </a:xfrm>
                <a:prstGeom prst="rightArrow">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a:defRPr/>
                  </a:pPr>
                  <a:endParaRPr lang="en-US" sz="1350" kern="0">
                    <a:solidFill>
                      <a:prstClr val="white"/>
                    </a:solidFill>
                    <a:latin typeface="Calibri" panose="020F0502020204030204"/>
                    <a:cs typeface="Arial"/>
                  </a:endParaRPr>
                </a:p>
              </p:txBody>
            </p:sp>
            <p:sp>
              <p:nvSpPr>
                <p:cNvPr id="130" name="TextBox 129">
                  <a:extLst>
                    <a:ext uri="{FF2B5EF4-FFF2-40B4-BE49-F238E27FC236}">
                      <a16:creationId xmlns:a16="http://schemas.microsoft.com/office/drawing/2014/main" id="{7E039EB0-DF0F-F1CE-7E11-90CFE5A0B108}"/>
                    </a:ext>
                  </a:extLst>
                </p:cNvPr>
                <p:cNvSpPr txBox="1"/>
                <p:nvPr/>
              </p:nvSpPr>
              <p:spPr>
                <a:xfrm>
                  <a:off x="2965568" y="5844685"/>
                  <a:ext cx="2239459" cy="300082"/>
                </a:xfrm>
                <a:prstGeom prst="rect">
                  <a:avLst/>
                </a:prstGeom>
                <a:noFill/>
              </p:spPr>
              <p:txBody>
                <a:bodyPr wrap="none" rtlCol="0">
                  <a:spAutoFit/>
                </a:bodyPr>
                <a:lstStyle/>
                <a:p>
                  <a:pPr defTabSz="685800">
                    <a:defRPr/>
                  </a:pPr>
                  <a:r>
                    <a:rPr lang="en-US" sz="1350" kern="0" dirty="0">
                      <a:solidFill>
                        <a:prstClr val="black"/>
                      </a:solidFill>
                      <a:latin typeface="Calibri" panose="020F0502020204030204"/>
                      <a:cs typeface="Arial" charset="0"/>
                    </a:rPr>
                    <a:t>Heterogeneous Data Streams</a:t>
                  </a:r>
                </a:p>
              </p:txBody>
            </p:sp>
            <p:sp>
              <p:nvSpPr>
                <p:cNvPr id="131" name="Right Arrow 130">
                  <a:extLst>
                    <a:ext uri="{FF2B5EF4-FFF2-40B4-BE49-F238E27FC236}">
                      <a16:creationId xmlns:a16="http://schemas.microsoft.com/office/drawing/2014/main" id="{9AC3C959-590C-F336-DF5C-85A28E525111}"/>
                    </a:ext>
                  </a:extLst>
                </p:cNvPr>
                <p:cNvSpPr/>
                <p:nvPr/>
              </p:nvSpPr>
              <p:spPr>
                <a:xfrm>
                  <a:off x="2561399" y="6147191"/>
                  <a:ext cx="416663" cy="131304"/>
                </a:xfrm>
                <a:prstGeom prst="rightArrow">
                  <a:avLst/>
                </a:prstGeom>
                <a:solidFill>
                  <a:srgbClr val="70AD47"/>
                </a:solidFill>
                <a:ln w="12700" cap="flat" cmpd="sng" algn="ctr">
                  <a:solidFill>
                    <a:srgbClr val="70AD47">
                      <a:shade val="50000"/>
                    </a:srgbClr>
                  </a:solidFill>
                  <a:prstDash val="solid"/>
                  <a:miter lim="800000"/>
                </a:ln>
                <a:effectLst/>
              </p:spPr>
              <p:txBody>
                <a:bodyPr rtlCol="0" anchor="ctr"/>
                <a:lstStyle/>
                <a:p>
                  <a:pPr algn="ctr" defTabSz="685800">
                    <a:defRPr/>
                  </a:pPr>
                  <a:endParaRPr lang="en-US" sz="1350" kern="0">
                    <a:solidFill>
                      <a:prstClr val="white"/>
                    </a:solidFill>
                    <a:latin typeface="Calibri" panose="020F0502020204030204"/>
                    <a:cs typeface="Arial"/>
                  </a:endParaRPr>
                </a:p>
              </p:txBody>
            </p:sp>
            <p:sp>
              <p:nvSpPr>
                <p:cNvPr id="132" name="TextBox 131">
                  <a:extLst>
                    <a:ext uri="{FF2B5EF4-FFF2-40B4-BE49-F238E27FC236}">
                      <a16:creationId xmlns:a16="http://schemas.microsoft.com/office/drawing/2014/main" id="{4A189E92-6FAA-7FAD-A75E-062F97EEC152}"/>
                    </a:ext>
                  </a:extLst>
                </p:cNvPr>
                <p:cNvSpPr txBox="1"/>
                <p:nvPr/>
              </p:nvSpPr>
              <p:spPr>
                <a:xfrm>
                  <a:off x="2991422" y="6278830"/>
                  <a:ext cx="2389693" cy="300082"/>
                </a:xfrm>
                <a:prstGeom prst="rect">
                  <a:avLst/>
                </a:prstGeom>
                <a:noFill/>
              </p:spPr>
              <p:txBody>
                <a:bodyPr wrap="none" rtlCol="0">
                  <a:spAutoFit/>
                </a:bodyPr>
                <a:lstStyle/>
                <a:p>
                  <a:pPr defTabSz="685800">
                    <a:defRPr/>
                  </a:pPr>
                  <a:r>
                    <a:rPr lang="en-US" sz="1350" kern="0" dirty="0">
                      <a:solidFill>
                        <a:prstClr val="black"/>
                      </a:solidFill>
                      <a:latin typeface="Calibri" panose="020F0502020204030204"/>
                      <a:cs typeface="Arial" charset="0"/>
                    </a:rPr>
                    <a:t>Situational Aware Indexed Data</a:t>
                  </a:r>
                </a:p>
              </p:txBody>
            </p:sp>
            <p:sp>
              <p:nvSpPr>
                <p:cNvPr id="133" name="Right Arrow 132">
                  <a:extLst>
                    <a:ext uri="{FF2B5EF4-FFF2-40B4-BE49-F238E27FC236}">
                      <a16:creationId xmlns:a16="http://schemas.microsoft.com/office/drawing/2014/main" id="{0ABC15D3-632F-65F9-4D68-5BE6BB5C3EE9}"/>
                    </a:ext>
                  </a:extLst>
                </p:cNvPr>
                <p:cNvSpPr/>
                <p:nvPr/>
              </p:nvSpPr>
              <p:spPr>
                <a:xfrm>
                  <a:off x="2561399" y="6598958"/>
                  <a:ext cx="416663" cy="131304"/>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685800">
                    <a:defRPr/>
                  </a:pPr>
                  <a:endParaRPr lang="en-US" sz="1350" kern="0">
                    <a:solidFill>
                      <a:prstClr val="white"/>
                    </a:solidFill>
                    <a:latin typeface="Calibri" panose="020F0502020204030204"/>
                    <a:cs typeface="Arial"/>
                  </a:endParaRPr>
                </a:p>
              </p:txBody>
            </p:sp>
            <p:sp>
              <p:nvSpPr>
                <p:cNvPr id="134" name="TextBox 133">
                  <a:extLst>
                    <a:ext uri="{FF2B5EF4-FFF2-40B4-BE49-F238E27FC236}">
                      <a16:creationId xmlns:a16="http://schemas.microsoft.com/office/drawing/2014/main" id="{60937B33-2FAC-B302-4459-AE251A13FDFC}"/>
                    </a:ext>
                  </a:extLst>
                </p:cNvPr>
                <p:cNvSpPr txBox="1"/>
                <p:nvPr/>
              </p:nvSpPr>
              <p:spPr>
                <a:xfrm>
                  <a:off x="2991423" y="6511397"/>
                  <a:ext cx="1957587" cy="300082"/>
                </a:xfrm>
                <a:prstGeom prst="rect">
                  <a:avLst/>
                </a:prstGeom>
                <a:noFill/>
              </p:spPr>
              <p:txBody>
                <a:bodyPr wrap="none" rtlCol="0">
                  <a:spAutoFit/>
                </a:bodyPr>
                <a:lstStyle/>
                <a:p>
                  <a:pPr defTabSz="685800">
                    <a:defRPr/>
                  </a:pPr>
                  <a:r>
                    <a:rPr lang="en-US" sz="1350" kern="0" dirty="0">
                      <a:solidFill>
                        <a:prstClr val="black"/>
                      </a:solidFill>
                      <a:latin typeface="Calibri" panose="020F0502020204030204"/>
                      <a:cs typeface="Arial" charset="0"/>
                    </a:rPr>
                    <a:t>Relevant patterns of data</a:t>
                  </a:r>
                </a:p>
              </p:txBody>
            </p:sp>
            <p:sp>
              <p:nvSpPr>
                <p:cNvPr id="135" name="Google Shape;378;p21">
                  <a:extLst>
                    <a:ext uri="{FF2B5EF4-FFF2-40B4-BE49-F238E27FC236}">
                      <a16:creationId xmlns:a16="http://schemas.microsoft.com/office/drawing/2014/main" id="{E3C30507-0320-A706-7354-50244EF512CB}"/>
                    </a:ext>
                  </a:extLst>
                </p:cNvPr>
                <p:cNvSpPr/>
                <p:nvPr/>
              </p:nvSpPr>
              <p:spPr>
                <a:xfrm>
                  <a:off x="2559317" y="6349214"/>
                  <a:ext cx="432104" cy="186179"/>
                </a:xfrm>
                <a:prstGeom prst="rightArrow">
                  <a:avLst>
                    <a:gd name="adj1" fmla="val 50000"/>
                    <a:gd name="adj2" fmla="val 50000"/>
                  </a:avLst>
                </a:prstGeom>
                <a:solidFill>
                  <a:srgbClr val="005DAA">
                    <a:alpha val="49803"/>
                  </a:srgbClr>
                </a:solidFill>
                <a:ln>
                  <a:noFill/>
                </a:ln>
              </p:spPr>
              <p:txBody>
                <a:bodyPr spcFirstLastPara="1" wrap="square" lIns="68569" tIns="34275" rIns="68569" bIns="34275" anchor="ctr" anchorCtr="0">
                  <a:noAutofit/>
                </a:bodyPr>
                <a:lstStyle/>
                <a:p>
                  <a:pPr algn="ctr">
                    <a:defRPr/>
                  </a:pPr>
                  <a:endParaRPr sz="1350" kern="0">
                    <a:solidFill>
                      <a:srgbClr val="FFFFFF"/>
                    </a:solidFill>
                    <a:latin typeface="Calibri"/>
                    <a:ea typeface="Calibri"/>
                    <a:cs typeface="Calibri"/>
                    <a:sym typeface="Calibri"/>
                  </a:endParaRPr>
                </a:p>
              </p:txBody>
            </p:sp>
          </p:grpSp>
        </p:grpSp>
      </p:grpSp>
      <p:sp>
        <p:nvSpPr>
          <p:cNvPr id="136" name="Right Arrow 135">
            <a:extLst>
              <a:ext uri="{FF2B5EF4-FFF2-40B4-BE49-F238E27FC236}">
                <a16:creationId xmlns:a16="http://schemas.microsoft.com/office/drawing/2014/main" id="{85CC0CCC-A0B7-91E8-A324-DC7B7C509218}"/>
              </a:ext>
            </a:extLst>
          </p:cNvPr>
          <p:cNvSpPr/>
          <p:nvPr/>
        </p:nvSpPr>
        <p:spPr>
          <a:xfrm rot="16200000">
            <a:off x="9203233" y="5510564"/>
            <a:ext cx="298195" cy="123058"/>
          </a:xfrm>
          <a:prstGeom prst="rightArrow">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685800">
              <a:defRPr/>
            </a:pPr>
            <a:endParaRPr lang="en-US" sz="1350" kern="0">
              <a:solidFill>
                <a:prstClr val="white"/>
              </a:solidFill>
              <a:latin typeface="Calibri" panose="020F0502020204030204"/>
              <a:cs typeface="Arial"/>
            </a:endParaRPr>
          </a:p>
        </p:txBody>
      </p:sp>
      <p:sp>
        <p:nvSpPr>
          <p:cNvPr id="137" name="Right Arrow 136">
            <a:extLst>
              <a:ext uri="{FF2B5EF4-FFF2-40B4-BE49-F238E27FC236}">
                <a16:creationId xmlns:a16="http://schemas.microsoft.com/office/drawing/2014/main" id="{FF5A0B9B-9F33-EB61-34D1-7F321401B6CF}"/>
              </a:ext>
            </a:extLst>
          </p:cNvPr>
          <p:cNvSpPr/>
          <p:nvPr/>
        </p:nvSpPr>
        <p:spPr>
          <a:xfrm>
            <a:off x="5310302" y="3241385"/>
            <a:ext cx="296139" cy="187485"/>
          </a:xfrm>
          <a:prstGeom prst="rightArrow">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a:defRPr/>
            </a:pPr>
            <a:endParaRPr lang="en-US" sz="1350" kern="0">
              <a:solidFill>
                <a:prstClr val="white"/>
              </a:solidFill>
              <a:latin typeface="Calibri" panose="020F0502020204030204"/>
              <a:cs typeface="Arial"/>
            </a:endParaRPr>
          </a:p>
        </p:txBody>
      </p:sp>
      <p:sp>
        <p:nvSpPr>
          <p:cNvPr id="138" name="Right Arrow 137">
            <a:extLst>
              <a:ext uri="{FF2B5EF4-FFF2-40B4-BE49-F238E27FC236}">
                <a16:creationId xmlns:a16="http://schemas.microsoft.com/office/drawing/2014/main" id="{53CEB55D-8719-3B6D-8406-C30A16861C17}"/>
              </a:ext>
            </a:extLst>
          </p:cNvPr>
          <p:cNvSpPr/>
          <p:nvPr/>
        </p:nvSpPr>
        <p:spPr>
          <a:xfrm rot="16200000">
            <a:off x="8807368" y="4609872"/>
            <a:ext cx="317333" cy="147844"/>
          </a:xfrm>
          <a:prstGeom prst="rightArrow">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685800">
              <a:defRPr/>
            </a:pPr>
            <a:endParaRPr lang="en-US" sz="1350" kern="0">
              <a:solidFill>
                <a:prstClr val="white"/>
              </a:solidFill>
              <a:latin typeface="Calibri" panose="020F0502020204030204"/>
              <a:cs typeface="Arial"/>
            </a:endParaRPr>
          </a:p>
        </p:txBody>
      </p:sp>
      <p:sp>
        <p:nvSpPr>
          <p:cNvPr id="139" name="Right Arrow 138">
            <a:extLst>
              <a:ext uri="{FF2B5EF4-FFF2-40B4-BE49-F238E27FC236}">
                <a16:creationId xmlns:a16="http://schemas.microsoft.com/office/drawing/2014/main" id="{64E8328D-D8B3-8758-E4DD-6D98309DEE78}"/>
              </a:ext>
            </a:extLst>
          </p:cNvPr>
          <p:cNvSpPr/>
          <p:nvPr/>
        </p:nvSpPr>
        <p:spPr>
          <a:xfrm rot="5400000">
            <a:off x="10724367" y="4611670"/>
            <a:ext cx="298194" cy="14784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685800">
              <a:defRPr/>
            </a:pPr>
            <a:endParaRPr lang="en-US" sz="1350" kern="0">
              <a:solidFill>
                <a:prstClr val="white"/>
              </a:solidFill>
              <a:latin typeface="Calibri" panose="020F0502020204030204"/>
              <a:cs typeface="Arial"/>
            </a:endParaRPr>
          </a:p>
        </p:txBody>
      </p:sp>
      <p:sp>
        <p:nvSpPr>
          <p:cNvPr id="140" name="Right Arrow 139">
            <a:extLst>
              <a:ext uri="{FF2B5EF4-FFF2-40B4-BE49-F238E27FC236}">
                <a16:creationId xmlns:a16="http://schemas.microsoft.com/office/drawing/2014/main" id="{899F2BA0-AB55-9D04-EF42-6EB21A4B6F34}"/>
              </a:ext>
            </a:extLst>
          </p:cNvPr>
          <p:cNvSpPr/>
          <p:nvPr/>
        </p:nvSpPr>
        <p:spPr>
          <a:xfrm rot="10800000">
            <a:off x="8247937" y="4066678"/>
            <a:ext cx="389372" cy="177610"/>
          </a:xfrm>
          <a:prstGeom prst="rightArrow">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685800">
              <a:defRPr/>
            </a:pPr>
            <a:endParaRPr lang="en-US" sz="1350" kern="0">
              <a:solidFill>
                <a:prstClr val="white"/>
              </a:solidFill>
              <a:latin typeface="Calibri" panose="020F0502020204030204"/>
              <a:cs typeface="Arial"/>
            </a:endParaRPr>
          </a:p>
        </p:txBody>
      </p:sp>
      <p:grpSp>
        <p:nvGrpSpPr>
          <p:cNvPr id="141" name="Group 140">
            <a:extLst>
              <a:ext uri="{FF2B5EF4-FFF2-40B4-BE49-F238E27FC236}">
                <a16:creationId xmlns:a16="http://schemas.microsoft.com/office/drawing/2014/main" id="{7EA1CB51-4CC4-F22A-9860-533C2F46E3B8}"/>
              </a:ext>
            </a:extLst>
          </p:cNvPr>
          <p:cNvGrpSpPr/>
          <p:nvPr/>
        </p:nvGrpSpPr>
        <p:grpSpPr>
          <a:xfrm>
            <a:off x="5621888" y="3008706"/>
            <a:ext cx="2633376" cy="1742698"/>
            <a:chOff x="3041598" y="3214551"/>
            <a:chExt cx="2633376" cy="1742698"/>
          </a:xfrm>
        </p:grpSpPr>
        <p:pic>
          <p:nvPicPr>
            <p:cNvPr id="142" name="Picture 141">
              <a:extLst>
                <a:ext uri="{FF2B5EF4-FFF2-40B4-BE49-F238E27FC236}">
                  <a16:creationId xmlns:a16="http://schemas.microsoft.com/office/drawing/2014/main" id="{9C545D94-205D-E47F-2D06-F266C3284FE0}"/>
                </a:ext>
              </a:extLst>
            </p:cNvPr>
            <p:cNvPicPr>
              <a:picLocks noChangeAspect="1"/>
            </p:cNvPicPr>
            <p:nvPr/>
          </p:nvPicPr>
          <p:blipFill>
            <a:blip r:embed="rId4"/>
            <a:stretch>
              <a:fillRect/>
            </a:stretch>
          </p:blipFill>
          <p:spPr>
            <a:xfrm>
              <a:off x="3182176" y="3314318"/>
              <a:ext cx="2416803" cy="1564250"/>
            </a:xfrm>
            <a:prstGeom prst="rect">
              <a:avLst/>
            </a:prstGeom>
          </p:spPr>
        </p:pic>
        <p:sp>
          <p:nvSpPr>
            <p:cNvPr id="143" name="Rectangle 142">
              <a:extLst>
                <a:ext uri="{FF2B5EF4-FFF2-40B4-BE49-F238E27FC236}">
                  <a16:creationId xmlns:a16="http://schemas.microsoft.com/office/drawing/2014/main" id="{D6E4082C-8100-4D23-51C5-A3EE36FCA3E0}"/>
                </a:ext>
              </a:extLst>
            </p:cNvPr>
            <p:cNvSpPr/>
            <p:nvPr/>
          </p:nvSpPr>
          <p:spPr>
            <a:xfrm>
              <a:off x="3041598" y="3214551"/>
              <a:ext cx="2633376" cy="1742698"/>
            </a:xfrm>
            <a:prstGeom prst="rect">
              <a:avLst/>
            </a:prstGeom>
            <a:noFill/>
            <a:ln w="28575">
              <a:solidFill>
                <a:sysClr val="windowText" lastClr="000000"/>
              </a:solidFill>
              <a:prstDash val="dash"/>
            </a:ln>
            <a:effectLst/>
          </p:spPr>
          <p:txBody>
            <a:bodyPr rtlCol="0" anchor="ctr"/>
            <a:lstStyle/>
            <a:p>
              <a:pPr defTabSz="685800">
                <a:defRPr/>
              </a:pPr>
              <a:endParaRPr lang="en-US" sz="1350" kern="0" dirty="0">
                <a:solidFill>
                  <a:prstClr val="black"/>
                </a:solidFill>
                <a:latin typeface="Calibri" panose="020F0502020204030204"/>
                <a:cs typeface="Arial"/>
              </a:endParaRPr>
            </a:p>
          </p:txBody>
        </p:sp>
        <p:pic>
          <p:nvPicPr>
            <p:cNvPr id="144" name="Picture 143">
              <a:extLst>
                <a:ext uri="{FF2B5EF4-FFF2-40B4-BE49-F238E27FC236}">
                  <a16:creationId xmlns:a16="http://schemas.microsoft.com/office/drawing/2014/main" id="{81E6D4F9-D426-E28E-69BC-8AB262D2F14F}"/>
                </a:ext>
              </a:extLst>
            </p:cNvPr>
            <p:cNvPicPr>
              <a:picLocks noChangeAspect="1"/>
            </p:cNvPicPr>
            <p:nvPr/>
          </p:nvPicPr>
          <p:blipFill>
            <a:blip r:embed="rId3"/>
            <a:stretch>
              <a:fillRect/>
            </a:stretch>
          </p:blipFill>
          <p:spPr>
            <a:xfrm>
              <a:off x="5231035" y="3379128"/>
              <a:ext cx="382536" cy="382536"/>
            </a:xfrm>
            <a:prstGeom prst="rect">
              <a:avLst/>
            </a:prstGeom>
          </p:spPr>
        </p:pic>
        <p:sp>
          <p:nvSpPr>
            <p:cNvPr id="145" name="TextBox 144">
              <a:extLst>
                <a:ext uri="{FF2B5EF4-FFF2-40B4-BE49-F238E27FC236}">
                  <a16:creationId xmlns:a16="http://schemas.microsoft.com/office/drawing/2014/main" id="{E5B7CD73-7120-6256-D4BC-C7777278A6D8}"/>
                </a:ext>
              </a:extLst>
            </p:cNvPr>
            <p:cNvSpPr txBox="1"/>
            <p:nvPr/>
          </p:nvSpPr>
          <p:spPr>
            <a:xfrm>
              <a:off x="4262620" y="3300447"/>
              <a:ext cx="981679" cy="300082"/>
            </a:xfrm>
            <a:prstGeom prst="rect">
              <a:avLst/>
            </a:prstGeom>
            <a:noFill/>
          </p:spPr>
          <p:txBody>
            <a:bodyPr wrap="none" rtlCol="0">
              <a:spAutoFit/>
            </a:bodyPr>
            <a:lstStyle/>
            <a:p>
              <a:pPr defTabSz="685800">
                <a:defRPr/>
              </a:pPr>
              <a:r>
                <a:rPr lang="en-US" sz="1350" kern="0" dirty="0">
                  <a:solidFill>
                    <a:prstClr val="black"/>
                  </a:solidFill>
                  <a:latin typeface="Calibri" panose="020F0502020204030204"/>
                  <a:cs typeface="Arial" charset="0"/>
                </a:rPr>
                <a:t>PostgreSQL</a:t>
              </a:r>
            </a:p>
          </p:txBody>
        </p:sp>
      </p:grpSp>
      <p:grpSp>
        <p:nvGrpSpPr>
          <p:cNvPr id="146" name="Group 145">
            <a:extLst>
              <a:ext uri="{FF2B5EF4-FFF2-40B4-BE49-F238E27FC236}">
                <a16:creationId xmlns:a16="http://schemas.microsoft.com/office/drawing/2014/main" id="{E763AC3C-43B1-3845-6AD5-DD06F5331EE4}"/>
              </a:ext>
            </a:extLst>
          </p:cNvPr>
          <p:cNvGrpSpPr/>
          <p:nvPr/>
        </p:nvGrpSpPr>
        <p:grpSpPr>
          <a:xfrm>
            <a:off x="5543108" y="952335"/>
            <a:ext cx="3046503" cy="2056370"/>
            <a:chOff x="2962817" y="1158180"/>
            <a:chExt cx="3046503" cy="2056370"/>
          </a:xfrm>
        </p:grpSpPr>
        <p:grpSp>
          <p:nvGrpSpPr>
            <p:cNvPr id="147" name="Group 146">
              <a:extLst>
                <a:ext uri="{FF2B5EF4-FFF2-40B4-BE49-F238E27FC236}">
                  <a16:creationId xmlns:a16="http://schemas.microsoft.com/office/drawing/2014/main" id="{EE355AC1-425E-4111-3F32-1F45DDE774BA}"/>
                </a:ext>
              </a:extLst>
            </p:cNvPr>
            <p:cNvGrpSpPr/>
            <p:nvPr/>
          </p:nvGrpSpPr>
          <p:grpSpPr>
            <a:xfrm>
              <a:off x="2962817" y="1158180"/>
              <a:ext cx="2709769" cy="1722191"/>
              <a:chOff x="3181162" y="987088"/>
              <a:chExt cx="2270785" cy="1239183"/>
            </a:xfrm>
          </p:grpSpPr>
          <p:sp>
            <p:nvSpPr>
              <p:cNvPr id="150" name="Rectangle 149">
                <a:extLst>
                  <a:ext uri="{FF2B5EF4-FFF2-40B4-BE49-F238E27FC236}">
                    <a16:creationId xmlns:a16="http://schemas.microsoft.com/office/drawing/2014/main" id="{07398AB7-2D09-2730-C75E-D84610C1BA8A}"/>
                  </a:ext>
                </a:extLst>
              </p:cNvPr>
              <p:cNvSpPr/>
              <p:nvPr/>
            </p:nvSpPr>
            <p:spPr>
              <a:xfrm>
                <a:off x="3181162" y="987088"/>
                <a:ext cx="2253142" cy="1226083"/>
              </a:xfrm>
              <a:prstGeom prst="rect">
                <a:avLst/>
              </a:prstGeom>
              <a:solidFill>
                <a:srgbClr val="FFC000">
                  <a:alpha val="50000"/>
                </a:srgbClr>
              </a:solidFill>
              <a:ln w="28575">
                <a:solidFill>
                  <a:srgbClr val="FFC000">
                    <a:lumMod val="75000"/>
                  </a:srgbClr>
                </a:solidFill>
                <a:prstDash val="dash"/>
              </a:ln>
              <a:effectLst/>
            </p:spPr>
            <p:txBody>
              <a:bodyPr rtlCol="0" anchor="ctr"/>
              <a:lstStyle/>
              <a:p>
                <a:pPr algn="ctr" defTabSz="685800">
                  <a:defRPr/>
                </a:pPr>
                <a:endParaRPr lang="en-US" sz="1350" kern="0">
                  <a:ln>
                    <a:solidFill>
                      <a:srgbClr val="FFC000">
                        <a:lumMod val="75000"/>
                      </a:srgbClr>
                    </a:solidFill>
                  </a:ln>
                  <a:solidFill>
                    <a:prstClr val="white"/>
                  </a:solidFill>
                  <a:latin typeface="Calibri" panose="020F0502020204030204"/>
                  <a:cs typeface="Arial"/>
                </a:endParaRPr>
              </a:p>
            </p:txBody>
          </p:sp>
          <p:pic>
            <p:nvPicPr>
              <p:cNvPr id="151" name="Picture 150">
                <a:extLst>
                  <a:ext uri="{FF2B5EF4-FFF2-40B4-BE49-F238E27FC236}">
                    <a16:creationId xmlns:a16="http://schemas.microsoft.com/office/drawing/2014/main" id="{C86A669F-2353-03BA-12EC-85A0326F022A}"/>
                  </a:ext>
                </a:extLst>
              </p:cNvPr>
              <p:cNvPicPr>
                <a:picLocks noChangeAspect="1"/>
              </p:cNvPicPr>
              <p:nvPr/>
            </p:nvPicPr>
            <p:blipFill>
              <a:blip r:embed="rId3"/>
              <a:stretch>
                <a:fillRect/>
              </a:stretch>
            </p:blipFill>
            <p:spPr>
              <a:xfrm>
                <a:off x="3281560" y="1817665"/>
                <a:ext cx="323614" cy="323614"/>
              </a:xfrm>
              <a:prstGeom prst="rect">
                <a:avLst/>
              </a:prstGeom>
            </p:spPr>
          </p:pic>
          <p:sp>
            <p:nvSpPr>
              <p:cNvPr id="152" name="Can 151">
                <a:extLst>
                  <a:ext uri="{FF2B5EF4-FFF2-40B4-BE49-F238E27FC236}">
                    <a16:creationId xmlns:a16="http://schemas.microsoft.com/office/drawing/2014/main" id="{E9A8EC33-EBD6-5CC8-F979-5FFB4ADDE544}"/>
                  </a:ext>
                </a:extLst>
              </p:cNvPr>
              <p:cNvSpPr/>
              <p:nvPr/>
            </p:nvSpPr>
            <p:spPr>
              <a:xfrm>
                <a:off x="3283592" y="1108480"/>
                <a:ext cx="521424" cy="521424"/>
              </a:xfrm>
              <a:prstGeom prst="can">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a:defRPr/>
                </a:pPr>
                <a:endParaRPr lang="en-US" sz="1350" kern="0" dirty="0">
                  <a:solidFill>
                    <a:prstClr val="white"/>
                  </a:solidFill>
                  <a:latin typeface="Calibri" panose="020F0502020204030204"/>
                  <a:cs typeface="Arial"/>
                </a:endParaRPr>
              </a:p>
            </p:txBody>
          </p:sp>
          <p:sp>
            <p:nvSpPr>
              <p:cNvPr id="153" name="TextBox 152">
                <a:extLst>
                  <a:ext uri="{FF2B5EF4-FFF2-40B4-BE49-F238E27FC236}">
                    <a16:creationId xmlns:a16="http://schemas.microsoft.com/office/drawing/2014/main" id="{04A00AB9-9529-12F8-CD15-F4B33A96004B}"/>
                  </a:ext>
                </a:extLst>
              </p:cNvPr>
              <p:cNvSpPr txBox="1"/>
              <p:nvPr/>
            </p:nvSpPr>
            <p:spPr>
              <a:xfrm>
                <a:off x="4143360" y="2010350"/>
                <a:ext cx="1120595" cy="215921"/>
              </a:xfrm>
              <a:prstGeom prst="rect">
                <a:avLst/>
              </a:prstGeom>
              <a:noFill/>
            </p:spPr>
            <p:txBody>
              <a:bodyPr wrap="none" rtlCol="0">
                <a:spAutoFit/>
              </a:bodyPr>
              <a:lstStyle/>
              <a:p>
                <a:pPr defTabSz="685800">
                  <a:defRPr/>
                </a:pPr>
                <a:r>
                  <a:rPr lang="en-US" sz="1350" kern="0" dirty="0">
                    <a:solidFill>
                      <a:prstClr val="black"/>
                    </a:solidFill>
                    <a:latin typeface="Calibri" panose="020F0502020204030204"/>
                    <a:cs typeface="Arial" charset="0"/>
                  </a:rPr>
                  <a:t>Knowledge Base</a:t>
                </a:r>
              </a:p>
            </p:txBody>
          </p:sp>
          <p:pic>
            <p:nvPicPr>
              <p:cNvPr id="154" name="Picture 153">
                <a:extLst>
                  <a:ext uri="{FF2B5EF4-FFF2-40B4-BE49-F238E27FC236}">
                    <a16:creationId xmlns:a16="http://schemas.microsoft.com/office/drawing/2014/main" id="{2C3B3D0E-2B69-BFDF-B7E7-085F6FCB7066}"/>
                  </a:ext>
                </a:extLst>
              </p:cNvPr>
              <p:cNvPicPr>
                <a:picLocks noChangeAspect="1"/>
              </p:cNvPicPr>
              <p:nvPr/>
            </p:nvPicPr>
            <p:blipFill>
              <a:blip r:embed="rId5"/>
              <a:stretch>
                <a:fillRect/>
              </a:stretch>
            </p:blipFill>
            <p:spPr>
              <a:xfrm>
                <a:off x="4022673" y="1031974"/>
                <a:ext cx="1429274" cy="1080423"/>
              </a:xfrm>
              <a:prstGeom prst="rect">
                <a:avLst/>
              </a:prstGeom>
            </p:spPr>
          </p:pic>
        </p:grpSp>
        <p:sp>
          <p:nvSpPr>
            <p:cNvPr id="148" name="Right Arrow 147">
              <a:extLst>
                <a:ext uri="{FF2B5EF4-FFF2-40B4-BE49-F238E27FC236}">
                  <a16:creationId xmlns:a16="http://schemas.microsoft.com/office/drawing/2014/main" id="{D18BE676-F969-8DDD-D06C-B59F28859F7F}"/>
                </a:ext>
              </a:extLst>
            </p:cNvPr>
            <p:cNvSpPr/>
            <p:nvPr/>
          </p:nvSpPr>
          <p:spPr>
            <a:xfrm rot="16200000">
              <a:off x="3200901" y="2982560"/>
              <a:ext cx="335393" cy="128588"/>
            </a:xfrm>
            <a:prstGeom prst="rightArrow">
              <a:avLst/>
            </a:prstGeom>
            <a:solidFill>
              <a:srgbClr val="70AD47"/>
            </a:solidFill>
            <a:ln w="12700" cap="flat" cmpd="sng" algn="ctr">
              <a:solidFill>
                <a:srgbClr val="70AD47">
                  <a:shade val="50000"/>
                </a:srgbClr>
              </a:solidFill>
              <a:prstDash val="solid"/>
              <a:miter lim="800000"/>
            </a:ln>
            <a:effectLst/>
          </p:spPr>
          <p:txBody>
            <a:bodyPr rtlCol="0" anchor="ctr"/>
            <a:lstStyle/>
            <a:p>
              <a:pPr algn="ctr" defTabSz="685800">
                <a:defRPr/>
              </a:pPr>
              <a:endParaRPr lang="en-US" sz="1350" kern="0">
                <a:solidFill>
                  <a:prstClr val="white"/>
                </a:solidFill>
                <a:latin typeface="Calibri" panose="020F0502020204030204"/>
                <a:cs typeface="Arial"/>
              </a:endParaRPr>
            </a:p>
          </p:txBody>
        </p:sp>
        <p:sp>
          <p:nvSpPr>
            <p:cNvPr id="149" name="Right Arrow 148">
              <a:extLst>
                <a:ext uri="{FF2B5EF4-FFF2-40B4-BE49-F238E27FC236}">
                  <a16:creationId xmlns:a16="http://schemas.microsoft.com/office/drawing/2014/main" id="{448B5396-2ADA-7B28-4A7A-1C8923B24347}"/>
                </a:ext>
              </a:extLst>
            </p:cNvPr>
            <p:cNvSpPr/>
            <p:nvPr/>
          </p:nvSpPr>
          <p:spPr>
            <a:xfrm>
              <a:off x="5673927" y="2195870"/>
              <a:ext cx="335393" cy="128588"/>
            </a:xfrm>
            <a:prstGeom prst="rightArrow">
              <a:avLst/>
            </a:prstGeom>
            <a:solidFill>
              <a:srgbClr val="70AD47"/>
            </a:solidFill>
            <a:ln w="12700" cap="flat" cmpd="sng" algn="ctr">
              <a:solidFill>
                <a:srgbClr val="70AD47">
                  <a:shade val="50000"/>
                </a:srgbClr>
              </a:solidFill>
              <a:prstDash val="solid"/>
              <a:miter lim="800000"/>
            </a:ln>
            <a:effectLst/>
          </p:spPr>
          <p:txBody>
            <a:bodyPr rtlCol="0" anchor="ctr"/>
            <a:lstStyle/>
            <a:p>
              <a:pPr algn="ctr" defTabSz="685800">
                <a:defRPr/>
              </a:pPr>
              <a:endParaRPr lang="en-US" sz="1350" kern="0">
                <a:solidFill>
                  <a:prstClr val="white"/>
                </a:solidFill>
                <a:latin typeface="Calibri" panose="020F0502020204030204"/>
                <a:cs typeface="Arial"/>
              </a:endParaRPr>
            </a:p>
          </p:txBody>
        </p:sp>
      </p:grpSp>
      <p:grpSp>
        <p:nvGrpSpPr>
          <p:cNvPr id="155" name="Group 154">
            <a:extLst>
              <a:ext uri="{FF2B5EF4-FFF2-40B4-BE49-F238E27FC236}">
                <a16:creationId xmlns:a16="http://schemas.microsoft.com/office/drawing/2014/main" id="{3DA4D944-56D0-1EA7-3118-DCAC3A9574DD}"/>
              </a:ext>
            </a:extLst>
          </p:cNvPr>
          <p:cNvGrpSpPr/>
          <p:nvPr/>
        </p:nvGrpSpPr>
        <p:grpSpPr>
          <a:xfrm>
            <a:off x="3111499" y="1659823"/>
            <a:ext cx="2191388" cy="3163123"/>
            <a:chOff x="547038" y="1385096"/>
            <a:chExt cx="1874906" cy="3163123"/>
          </a:xfrm>
        </p:grpSpPr>
        <p:pic>
          <p:nvPicPr>
            <p:cNvPr id="156" name="Picture 155">
              <a:extLst>
                <a:ext uri="{FF2B5EF4-FFF2-40B4-BE49-F238E27FC236}">
                  <a16:creationId xmlns:a16="http://schemas.microsoft.com/office/drawing/2014/main" id="{B31369EE-2F4C-3CE4-4662-746068055F2A}"/>
                </a:ext>
              </a:extLst>
            </p:cNvPr>
            <p:cNvPicPr>
              <a:picLocks noChangeAspect="1"/>
            </p:cNvPicPr>
            <p:nvPr/>
          </p:nvPicPr>
          <p:blipFill>
            <a:blip r:embed="rId3"/>
            <a:stretch>
              <a:fillRect/>
            </a:stretch>
          </p:blipFill>
          <p:spPr>
            <a:xfrm>
              <a:off x="2052924" y="2516042"/>
              <a:ext cx="335393" cy="335393"/>
            </a:xfrm>
            <a:prstGeom prst="rect">
              <a:avLst/>
            </a:prstGeom>
          </p:spPr>
        </p:pic>
        <p:grpSp>
          <p:nvGrpSpPr>
            <p:cNvPr id="157" name="Group 156">
              <a:extLst>
                <a:ext uri="{FF2B5EF4-FFF2-40B4-BE49-F238E27FC236}">
                  <a16:creationId xmlns:a16="http://schemas.microsoft.com/office/drawing/2014/main" id="{D4B0D351-1D0D-3A8B-0EF0-3C0794774737}"/>
                </a:ext>
              </a:extLst>
            </p:cNvPr>
            <p:cNvGrpSpPr/>
            <p:nvPr/>
          </p:nvGrpSpPr>
          <p:grpSpPr>
            <a:xfrm>
              <a:off x="547038" y="1385096"/>
              <a:ext cx="1874906" cy="3163123"/>
              <a:chOff x="243921" y="1702161"/>
              <a:chExt cx="1874906" cy="3163123"/>
            </a:xfrm>
          </p:grpSpPr>
          <p:sp>
            <p:nvSpPr>
              <p:cNvPr id="158" name="Google Shape;343;p21">
                <a:extLst>
                  <a:ext uri="{FF2B5EF4-FFF2-40B4-BE49-F238E27FC236}">
                    <a16:creationId xmlns:a16="http://schemas.microsoft.com/office/drawing/2014/main" id="{16D66F56-5FD5-6708-0BAD-C6A3112AA3DA}"/>
                  </a:ext>
                </a:extLst>
              </p:cNvPr>
              <p:cNvSpPr/>
              <p:nvPr/>
            </p:nvSpPr>
            <p:spPr>
              <a:xfrm>
                <a:off x="243921" y="1702161"/>
                <a:ext cx="1874906" cy="3163123"/>
              </a:xfrm>
              <a:prstGeom prst="rect">
                <a:avLst/>
              </a:prstGeom>
              <a:solidFill>
                <a:srgbClr val="FF6600">
                  <a:alpha val="47843"/>
                </a:srgbClr>
              </a:solidFill>
              <a:ln w="28575" cap="flat" cmpd="sng">
                <a:solidFill>
                  <a:srgbClr val="FF6600"/>
                </a:solidFill>
                <a:prstDash val="dash"/>
                <a:round/>
                <a:headEnd type="none" w="sm" len="sm"/>
                <a:tailEnd type="none" w="sm" len="sm"/>
              </a:ln>
            </p:spPr>
            <p:txBody>
              <a:bodyPr spcFirstLastPara="1" wrap="square" lIns="68569" tIns="34275" rIns="68569" bIns="34275" anchor="ctr" anchorCtr="0">
                <a:noAutofit/>
              </a:bodyPr>
              <a:lstStyle/>
              <a:p>
                <a:pPr algn="ctr">
                  <a:defRPr/>
                </a:pPr>
                <a:endParaRPr sz="1350" kern="0" dirty="0">
                  <a:solidFill>
                    <a:prstClr val="white"/>
                  </a:solidFill>
                  <a:latin typeface="Calibri"/>
                  <a:ea typeface="Calibri"/>
                  <a:cs typeface="Calibri"/>
                  <a:sym typeface="Calibri"/>
                </a:endParaRPr>
              </a:p>
            </p:txBody>
          </p:sp>
          <p:sp>
            <p:nvSpPr>
              <p:cNvPr id="159" name="Google Shape;344;p21">
                <a:extLst>
                  <a:ext uri="{FF2B5EF4-FFF2-40B4-BE49-F238E27FC236}">
                    <a16:creationId xmlns:a16="http://schemas.microsoft.com/office/drawing/2014/main" id="{3982A56B-C174-FBE0-B9FD-52F3FFAB54BA}"/>
                  </a:ext>
                </a:extLst>
              </p:cNvPr>
              <p:cNvSpPr txBox="1"/>
              <p:nvPr/>
            </p:nvSpPr>
            <p:spPr>
              <a:xfrm>
                <a:off x="265712" y="1745082"/>
                <a:ext cx="1752953" cy="1296790"/>
              </a:xfrm>
              <a:prstGeom prst="rect">
                <a:avLst/>
              </a:prstGeom>
              <a:noFill/>
              <a:ln>
                <a:noFill/>
              </a:ln>
            </p:spPr>
            <p:txBody>
              <a:bodyPr spcFirstLastPara="1" wrap="square" lIns="68569" tIns="34275" rIns="68569" bIns="34275" anchor="t" anchorCtr="0">
                <a:noAutofit/>
              </a:bodyPr>
              <a:lstStyle/>
              <a:p>
                <a:pPr>
                  <a:defRPr/>
                </a:pPr>
                <a:r>
                  <a:rPr lang="en-US" sz="1350" b="1" kern="0" dirty="0">
                    <a:solidFill>
                      <a:srgbClr val="3F3F3F"/>
                    </a:solidFill>
                    <a:latin typeface="Arial"/>
                    <a:ea typeface="Arial"/>
                    <a:cs typeface="Arial"/>
                    <a:sym typeface="Arial"/>
                  </a:rPr>
                  <a:t>Multimodal Streaming Data</a:t>
                </a:r>
              </a:p>
              <a:p>
                <a:pPr>
                  <a:defRPr/>
                </a:pPr>
                <a:r>
                  <a:rPr lang="en-US" sz="900" b="1" kern="0" dirty="0">
                    <a:solidFill>
                      <a:srgbClr val="3F3F3F"/>
                    </a:solidFill>
                    <a:latin typeface="Arial"/>
                    <a:ea typeface="Arial"/>
                    <a:cs typeface="Arial"/>
                    <a:sym typeface="Arial"/>
                  </a:rPr>
                  <a:t>Data Sources:</a:t>
                </a:r>
              </a:p>
              <a:p>
                <a:pPr marL="171450" indent="-171450">
                  <a:buFont typeface="Arial" panose="020B0604020202020204" pitchFamily="34" charset="0"/>
                  <a:buChar char="•"/>
                  <a:defRPr/>
                </a:pPr>
                <a:r>
                  <a:rPr lang="en-US" sz="900" b="1" kern="0" dirty="0">
                    <a:solidFill>
                      <a:srgbClr val="3F3F3F"/>
                    </a:solidFill>
                    <a:latin typeface="Arial"/>
                    <a:ea typeface="Arial"/>
                    <a:cs typeface="Arial"/>
                    <a:sym typeface="Arial"/>
                  </a:rPr>
                  <a:t>Video: Traffic Cam, Static Cam</a:t>
                </a:r>
              </a:p>
              <a:p>
                <a:pPr marL="171450" indent="-171450">
                  <a:buFont typeface="Arial" panose="020B0604020202020204" pitchFamily="34" charset="0"/>
                  <a:buChar char="•"/>
                  <a:defRPr/>
                </a:pPr>
                <a:r>
                  <a:rPr lang="en-US" sz="900" b="1" kern="0" dirty="0">
                    <a:solidFill>
                      <a:srgbClr val="3F3F3F"/>
                    </a:solidFill>
                    <a:latin typeface="Arial"/>
                    <a:ea typeface="Arial"/>
                    <a:cs typeface="Arial"/>
                    <a:sym typeface="Arial"/>
                  </a:rPr>
                  <a:t>Social Media: Twitter</a:t>
                </a:r>
              </a:p>
              <a:p>
                <a:pPr marL="171450" indent="-171450">
                  <a:buFont typeface="Arial" panose="020B0604020202020204" pitchFamily="34" charset="0"/>
                  <a:buChar char="•"/>
                  <a:defRPr/>
                </a:pPr>
                <a:r>
                  <a:rPr lang="en-US" sz="900" b="1" kern="0" dirty="0">
                    <a:solidFill>
                      <a:srgbClr val="3F3F3F"/>
                    </a:solidFill>
                    <a:latin typeface="Arial"/>
                    <a:ea typeface="Arial"/>
                    <a:cs typeface="Arial"/>
                    <a:sym typeface="Arial"/>
                  </a:rPr>
                  <a:t>Text: Cambridge / WL City Data</a:t>
                </a:r>
                <a:endParaRPr sz="1350" b="1" kern="0" dirty="0">
                  <a:solidFill>
                    <a:srgbClr val="3F3F3F"/>
                  </a:solidFill>
                  <a:latin typeface="Arial"/>
                  <a:ea typeface="Arial"/>
                  <a:cs typeface="Arial"/>
                  <a:sym typeface="Arial"/>
                </a:endParaRPr>
              </a:p>
            </p:txBody>
          </p:sp>
          <p:sp>
            <p:nvSpPr>
              <p:cNvPr id="160" name="Google Shape;345;p21">
                <a:extLst>
                  <a:ext uri="{FF2B5EF4-FFF2-40B4-BE49-F238E27FC236}">
                    <a16:creationId xmlns:a16="http://schemas.microsoft.com/office/drawing/2014/main" id="{C1BA1D18-8BD9-AABF-F9D9-EE773CE66BE3}"/>
                  </a:ext>
                </a:extLst>
              </p:cNvPr>
              <p:cNvSpPr txBox="1"/>
              <p:nvPr/>
            </p:nvSpPr>
            <p:spPr>
              <a:xfrm>
                <a:off x="331310" y="3011323"/>
                <a:ext cx="1393651" cy="276999"/>
              </a:xfrm>
              <a:prstGeom prst="rect">
                <a:avLst/>
              </a:prstGeom>
              <a:solidFill>
                <a:srgbClr val="FF7D7D"/>
              </a:solidFill>
              <a:ln w="9525" cap="flat" cmpd="sng">
                <a:solidFill>
                  <a:srgbClr val="FF3B3C"/>
                </a:solidFill>
                <a:prstDash val="dash"/>
                <a:round/>
                <a:headEnd type="none" w="sm" len="sm"/>
                <a:tailEnd type="none" w="sm" len="sm"/>
              </a:ln>
            </p:spPr>
            <p:txBody>
              <a:bodyPr spcFirstLastPara="1" wrap="square" lIns="68569" tIns="34275" rIns="68569" bIns="34275" anchor="t" anchorCtr="0">
                <a:noAutofit/>
              </a:bodyPr>
              <a:lstStyle/>
              <a:p>
                <a:pPr algn="ctr">
                  <a:defRPr/>
                </a:pPr>
                <a:r>
                  <a:rPr lang="en-US" sz="1350" kern="0" dirty="0">
                    <a:solidFill>
                      <a:prstClr val="black"/>
                    </a:solidFill>
                    <a:latin typeface="Arial"/>
                    <a:ea typeface="Arial"/>
                    <a:cs typeface="Arial"/>
                    <a:sym typeface="Arial"/>
                  </a:rPr>
                  <a:t>Kafka Topics</a:t>
                </a:r>
                <a:endParaRPr kern="0" dirty="0">
                  <a:solidFill>
                    <a:prstClr val="black"/>
                  </a:solidFill>
                  <a:latin typeface="Tahoma" charset="0"/>
                  <a:cs typeface="Arial" charset="0"/>
                </a:endParaRPr>
              </a:p>
            </p:txBody>
          </p:sp>
          <p:sp>
            <p:nvSpPr>
              <p:cNvPr id="161" name="Google Shape;346;p21">
                <a:extLst>
                  <a:ext uri="{FF2B5EF4-FFF2-40B4-BE49-F238E27FC236}">
                    <a16:creationId xmlns:a16="http://schemas.microsoft.com/office/drawing/2014/main" id="{B2D7D677-EFFC-9583-3F9E-AEA0B63C6D36}"/>
                  </a:ext>
                </a:extLst>
              </p:cNvPr>
              <p:cNvSpPr/>
              <p:nvPr/>
            </p:nvSpPr>
            <p:spPr>
              <a:xfrm>
                <a:off x="398201" y="3648736"/>
                <a:ext cx="120650" cy="111125"/>
              </a:xfrm>
              <a:prstGeom prst="rect">
                <a:avLst/>
              </a:prstGeom>
              <a:solidFill>
                <a:srgbClr val="2E9936"/>
              </a:solidFill>
              <a:ln w="25400" cap="flat" cmpd="sng">
                <a:solidFill>
                  <a:srgbClr val="008000"/>
                </a:solidFill>
                <a:prstDash val="solid"/>
                <a:round/>
                <a:headEnd type="none" w="sm" len="sm"/>
                <a:tailEnd type="none" w="sm" len="sm"/>
              </a:ln>
            </p:spPr>
            <p:txBody>
              <a:bodyPr spcFirstLastPara="1" wrap="square" lIns="68569" tIns="34275" rIns="68569" bIns="34275" anchor="ctr" anchorCtr="0">
                <a:noAutofit/>
              </a:bodyPr>
              <a:lstStyle/>
              <a:p>
                <a:pPr algn="ctr">
                  <a:defRPr/>
                </a:pPr>
                <a:endParaRPr sz="1350" kern="0">
                  <a:solidFill>
                    <a:prstClr val="white"/>
                  </a:solidFill>
                  <a:latin typeface="Calibri"/>
                  <a:ea typeface="Calibri"/>
                  <a:cs typeface="Calibri"/>
                  <a:sym typeface="Calibri"/>
                </a:endParaRPr>
              </a:p>
            </p:txBody>
          </p:sp>
          <p:sp>
            <p:nvSpPr>
              <p:cNvPr id="162" name="Google Shape;347;p21">
                <a:extLst>
                  <a:ext uri="{FF2B5EF4-FFF2-40B4-BE49-F238E27FC236}">
                    <a16:creationId xmlns:a16="http://schemas.microsoft.com/office/drawing/2014/main" id="{F0636F87-8DCA-3C7C-2245-D37A5C49D20F}"/>
                  </a:ext>
                </a:extLst>
              </p:cNvPr>
              <p:cNvSpPr/>
              <p:nvPr/>
            </p:nvSpPr>
            <p:spPr>
              <a:xfrm>
                <a:off x="583893" y="3648736"/>
                <a:ext cx="120650" cy="111125"/>
              </a:xfrm>
              <a:prstGeom prst="rect">
                <a:avLst/>
              </a:prstGeom>
              <a:solidFill>
                <a:srgbClr val="2E9936"/>
              </a:solidFill>
              <a:ln w="25400" cap="flat" cmpd="sng">
                <a:solidFill>
                  <a:srgbClr val="008000"/>
                </a:solidFill>
                <a:prstDash val="solid"/>
                <a:round/>
                <a:headEnd type="none" w="sm" len="sm"/>
                <a:tailEnd type="none" w="sm" len="sm"/>
              </a:ln>
            </p:spPr>
            <p:txBody>
              <a:bodyPr spcFirstLastPara="1" wrap="square" lIns="68569" tIns="34275" rIns="68569" bIns="34275" anchor="ctr" anchorCtr="0">
                <a:noAutofit/>
              </a:bodyPr>
              <a:lstStyle/>
              <a:p>
                <a:pPr algn="ctr">
                  <a:defRPr/>
                </a:pPr>
                <a:endParaRPr sz="1350" kern="0">
                  <a:solidFill>
                    <a:prstClr val="white"/>
                  </a:solidFill>
                  <a:latin typeface="Calibri"/>
                  <a:ea typeface="Calibri"/>
                  <a:cs typeface="Calibri"/>
                  <a:sym typeface="Calibri"/>
                </a:endParaRPr>
              </a:p>
            </p:txBody>
          </p:sp>
          <p:sp>
            <p:nvSpPr>
              <p:cNvPr id="163" name="Google Shape;348;p21">
                <a:extLst>
                  <a:ext uri="{FF2B5EF4-FFF2-40B4-BE49-F238E27FC236}">
                    <a16:creationId xmlns:a16="http://schemas.microsoft.com/office/drawing/2014/main" id="{2E62F8EF-6AE6-346A-460A-260AACC7055D}"/>
                  </a:ext>
                </a:extLst>
              </p:cNvPr>
              <p:cNvSpPr/>
              <p:nvPr/>
            </p:nvSpPr>
            <p:spPr>
              <a:xfrm>
                <a:off x="761601" y="3648736"/>
                <a:ext cx="120650" cy="111125"/>
              </a:xfrm>
              <a:prstGeom prst="rect">
                <a:avLst/>
              </a:prstGeom>
              <a:solidFill>
                <a:srgbClr val="2E9936"/>
              </a:solidFill>
              <a:ln w="25400" cap="flat" cmpd="sng">
                <a:solidFill>
                  <a:srgbClr val="008000"/>
                </a:solidFill>
                <a:prstDash val="solid"/>
                <a:round/>
                <a:headEnd type="none" w="sm" len="sm"/>
                <a:tailEnd type="none" w="sm" len="sm"/>
              </a:ln>
            </p:spPr>
            <p:txBody>
              <a:bodyPr spcFirstLastPara="1" wrap="square" lIns="68569" tIns="34275" rIns="68569" bIns="34275" anchor="ctr" anchorCtr="0">
                <a:noAutofit/>
              </a:bodyPr>
              <a:lstStyle/>
              <a:p>
                <a:pPr algn="ctr">
                  <a:defRPr/>
                </a:pPr>
                <a:endParaRPr sz="1350" kern="0">
                  <a:solidFill>
                    <a:prstClr val="white"/>
                  </a:solidFill>
                  <a:latin typeface="Calibri"/>
                  <a:ea typeface="Calibri"/>
                  <a:cs typeface="Calibri"/>
                  <a:sym typeface="Calibri"/>
                </a:endParaRPr>
              </a:p>
            </p:txBody>
          </p:sp>
          <p:sp>
            <p:nvSpPr>
              <p:cNvPr id="164" name="Google Shape;349;p21">
                <a:extLst>
                  <a:ext uri="{FF2B5EF4-FFF2-40B4-BE49-F238E27FC236}">
                    <a16:creationId xmlns:a16="http://schemas.microsoft.com/office/drawing/2014/main" id="{5B802876-43E3-D429-F6B8-DAF6D9C376CB}"/>
                  </a:ext>
                </a:extLst>
              </p:cNvPr>
              <p:cNvSpPr/>
              <p:nvPr/>
            </p:nvSpPr>
            <p:spPr>
              <a:xfrm>
                <a:off x="943072" y="3648736"/>
                <a:ext cx="120650" cy="111125"/>
              </a:xfrm>
              <a:prstGeom prst="rect">
                <a:avLst/>
              </a:prstGeom>
              <a:solidFill>
                <a:srgbClr val="2E9936"/>
              </a:solidFill>
              <a:ln w="25400" cap="flat" cmpd="sng">
                <a:solidFill>
                  <a:srgbClr val="008000"/>
                </a:solidFill>
                <a:prstDash val="solid"/>
                <a:round/>
                <a:headEnd type="none" w="sm" len="sm"/>
                <a:tailEnd type="none" w="sm" len="sm"/>
              </a:ln>
            </p:spPr>
            <p:txBody>
              <a:bodyPr spcFirstLastPara="1" wrap="square" lIns="68569" tIns="34275" rIns="68569" bIns="34275" anchor="ctr" anchorCtr="0">
                <a:noAutofit/>
              </a:bodyPr>
              <a:lstStyle/>
              <a:p>
                <a:pPr algn="ctr">
                  <a:defRPr/>
                </a:pPr>
                <a:endParaRPr sz="1350" kern="0">
                  <a:solidFill>
                    <a:prstClr val="white"/>
                  </a:solidFill>
                  <a:latin typeface="Calibri"/>
                  <a:ea typeface="Calibri"/>
                  <a:cs typeface="Calibri"/>
                  <a:sym typeface="Calibri"/>
                </a:endParaRPr>
              </a:p>
            </p:txBody>
          </p:sp>
          <p:sp>
            <p:nvSpPr>
              <p:cNvPr id="165" name="Google Shape;350;p21">
                <a:extLst>
                  <a:ext uri="{FF2B5EF4-FFF2-40B4-BE49-F238E27FC236}">
                    <a16:creationId xmlns:a16="http://schemas.microsoft.com/office/drawing/2014/main" id="{B189B216-4F96-8C8D-9E21-1AC53975E9C0}"/>
                  </a:ext>
                </a:extLst>
              </p:cNvPr>
              <p:cNvSpPr/>
              <p:nvPr/>
            </p:nvSpPr>
            <p:spPr>
              <a:xfrm>
                <a:off x="1124544" y="3648736"/>
                <a:ext cx="120650" cy="111125"/>
              </a:xfrm>
              <a:prstGeom prst="rect">
                <a:avLst/>
              </a:prstGeom>
              <a:solidFill>
                <a:srgbClr val="2E9936"/>
              </a:solidFill>
              <a:ln w="25400" cap="flat" cmpd="sng">
                <a:solidFill>
                  <a:srgbClr val="008000"/>
                </a:solidFill>
                <a:prstDash val="solid"/>
                <a:round/>
                <a:headEnd type="none" w="sm" len="sm"/>
                <a:tailEnd type="none" w="sm" len="sm"/>
              </a:ln>
            </p:spPr>
            <p:txBody>
              <a:bodyPr spcFirstLastPara="1" wrap="square" lIns="68569" tIns="34275" rIns="68569" bIns="34275" anchor="ctr" anchorCtr="0">
                <a:noAutofit/>
              </a:bodyPr>
              <a:lstStyle/>
              <a:p>
                <a:pPr algn="ctr">
                  <a:defRPr/>
                </a:pPr>
                <a:endParaRPr sz="1350" kern="0">
                  <a:solidFill>
                    <a:prstClr val="white"/>
                  </a:solidFill>
                  <a:latin typeface="Calibri"/>
                  <a:ea typeface="Calibri"/>
                  <a:cs typeface="Calibri"/>
                  <a:sym typeface="Calibri"/>
                </a:endParaRPr>
              </a:p>
            </p:txBody>
          </p:sp>
          <p:sp>
            <p:nvSpPr>
              <p:cNvPr id="166" name="Google Shape;351;p21">
                <a:extLst>
                  <a:ext uri="{FF2B5EF4-FFF2-40B4-BE49-F238E27FC236}">
                    <a16:creationId xmlns:a16="http://schemas.microsoft.com/office/drawing/2014/main" id="{CE45554C-E8C5-80B7-C8E0-F7E3EB69B4A5}"/>
                  </a:ext>
                </a:extLst>
              </p:cNvPr>
              <p:cNvSpPr/>
              <p:nvPr/>
            </p:nvSpPr>
            <p:spPr>
              <a:xfrm>
                <a:off x="1303297" y="3648735"/>
                <a:ext cx="120650" cy="111125"/>
              </a:xfrm>
              <a:prstGeom prst="rect">
                <a:avLst/>
              </a:prstGeom>
              <a:solidFill>
                <a:srgbClr val="2E9936"/>
              </a:solidFill>
              <a:ln w="25400" cap="flat" cmpd="sng">
                <a:solidFill>
                  <a:srgbClr val="008000"/>
                </a:solidFill>
                <a:prstDash val="solid"/>
                <a:round/>
                <a:headEnd type="none" w="sm" len="sm"/>
                <a:tailEnd type="none" w="sm" len="sm"/>
              </a:ln>
            </p:spPr>
            <p:txBody>
              <a:bodyPr spcFirstLastPara="1" wrap="square" lIns="68569" tIns="34275" rIns="68569" bIns="34275" anchor="ctr" anchorCtr="0">
                <a:noAutofit/>
              </a:bodyPr>
              <a:lstStyle/>
              <a:p>
                <a:pPr algn="ctr">
                  <a:defRPr/>
                </a:pPr>
                <a:endParaRPr sz="1350" kern="0">
                  <a:solidFill>
                    <a:prstClr val="white"/>
                  </a:solidFill>
                  <a:latin typeface="Calibri"/>
                  <a:ea typeface="Calibri"/>
                  <a:cs typeface="Calibri"/>
                  <a:sym typeface="Calibri"/>
                </a:endParaRPr>
              </a:p>
            </p:txBody>
          </p:sp>
          <p:sp>
            <p:nvSpPr>
              <p:cNvPr id="167" name="Google Shape;352;p21">
                <a:extLst>
                  <a:ext uri="{FF2B5EF4-FFF2-40B4-BE49-F238E27FC236}">
                    <a16:creationId xmlns:a16="http://schemas.microsoft.com/office/drawing/2014/main" id="{12D78C91-3EA1-13FB-E715-98BC4751DDC4}"/>
                  </a:ext>
                </a:extLst>
              </p:cNvPr>
              <p:cNvSpPr/>
              <p:nvPr/>
            </p:nvSpPr>
            <p:spPr>
              <a:xfrm>
                <a:off x="1698490" y="3648734"/>
                <a:ext cx="120650" cy="111125"/>
              </a:xfrm>
              <a:prstGeom prst="rect">
                <a:avLst/>
              </a:prstGeom>
              <a:solidFill>
                <a:srgbClr val="FD9724"/>
              </a:solidFill>
              <a:ln w="25400" cap="flat" cmpd="sng">
                <a:solidFill>
                  <a:srgbClr val="E68922"/>
                </a:solidFill>
                <a:prstDash val="solid"/>
                <a:round/>
                <a:headEnd type="none" w="sm" len="sm"/>
                <a:tailEnd type="none" w="sm" len="sm"/>
              </a:ln>
            </p:spPr>
            <p:txBody>
              <a:bodyPr spcFirstLastPara="1" wrap="square" lIns="68569" tIns="34275" rIns="68569" bIns="34275" anchor="ctr" anchorCtr="0">
                <a:noAutofit/>
              </a:bodyPr>
              <a:lstStyle/>
              <a:p>
                <a:pPr algn="ctr">
                  <a:defRPr/>
                </a:pPr>
                <a:endParaRPr sz="1350" kern="0">
                  <a:solidFill>
                    <a:prstClr val="white"/>
                  </a:solidFill>
                  <a:latin typeface="Calibri"/>
                  <a:ea typeface="Calibri"/>
                  <a:cs typeface="Calibri"/>
                  <a:sym typeface="Calibri"/>
                </a:endParaRPr>
              </a:p>
            </p:txBody>
          </p:sp>
          <p:sp>
            <p:nvSpPr>
              <p:cNvPr id="168" name="Google Shape;353;p21">
                <a:extLst>
                  <a:ext uri="{FF2B5EF4-FFF2-40B4-BE49-F238E27FC236}">
                    <a16:creationId xmlns:a16="http://schemas.microsoft.com/office/drawing/2014/main" id="{4E8086C4-5996-F000-FC6C-0E018B6BFC4D}"/>
                  </a:ext>
                </a:extLst>
              </p:cNvPr>
              <p:cNvSpPr/>
              <p:nvPr/>
            </p:nvSpPr>
            <p:spPr>
              <a:xfrm>
                <a:off x="1497805" y="3642723"/>
                <a:ext cx="120650" cy="111125"/>
              </a:xfrm>
              <a:prstGeom prst="rect">
                <a:avLst/>
              </a:prstGeom>
              <a:solidFill>
                <a:srgbClr val="2E9936"/>
              </a:solidFill>
              <a:ln w="25400" cap="flat" cmpd="sng">
                <a:solidFill>
                  <a:srgbClr val="008000"/>
                </a:solidFill>
                <a:prstDash val="solid"/>
                <a:round/>
                <a:headEnd type="none" w="sm" len="sm"/>
                <a:tailEnd type="none" w="sm" len="sm"/>
              </a:ln>
            </p:spPr>
            <p:txBody>
              <a:bodyPr spcFirstLastPara="1" wrap="square" lIns="68569" tIns="34275" rIns="68569" bIns="34275" anchor="ctr" anchorCtr="0">
                <a:noAutofit/>
              </a:bodyPr>
              <a:lstStyle/>
              <a:p>
                <a:pPr algn="ctr">
                  <a:defRPr/>
                </a:pPr>
                <a:endParaRPr sz="1350" kern="0">
                  <a:solidFill>
                    <a:prstClr val="white"/>
                  </a:solidFill>
                  <a:latin typeface="Calibri"/>
                  <a:ea typeface="Calibri"/>
                  <a:cs typeface="Calibri"/>
                  <a:sym typeface="Calibri"/>
                </a:endParaRPr>
              </a:p>
            </p:txBody>
          </p:sp>
          <p:sp>
            <p:nvSpPr>
              <p:cNvPr id="169" name="Google Shape;354;p21">
                <a:extLst>
                  <a:ext uri="{FF2B5EF4-FFF2-40B4-BE49-F238E27FC236}">
                    <a16:creationId xmlns:a16="http://schemas.microsoft.com/office/drawing/2014/main" id="{24E2F3CD-13BB-BEF0-2600-A7BCC858C349}"/>
                  </a:ext>
                </a:extLst>
              </p:cNvPr>
              <p:cNvSpPr/>
              <p:nvPr/>
            </p:nvSpPr>
            <p:spPr>
              <a:xfrm>
                <a:off x="403425" y="3989620"/>
                <a:ext cx="120650" cy="111125"/>
              </a:xfrm>
              <a:prstGeom prst="rect">
                <a:avLst/>
              </a:prstGeom>
              <a:solidFill>
                <a:srgbClr val="2E9936"/>
              </a:solidFill>
              <a:ln w="25400" cap="flat" cmpd="sng">
                <a:solidFill>
                  <a:srgbClr val="008000"/>
                </a:solidFill>
                <a:prstDash val="solid"/>
                <a:round/>
                <a:headEnd type="none" w="sm" len="sm"/>
                <a:tailEnd type="none" w="sm" len="sm"/>
              </a:ln>
            </p:spPr>
            <p:txBody>
              <a:bodyPr spcFirstLastPara="1" wrap="square" lIns="68569" tIns="34275" rIns="68569" bIns="34275" anchor="ctr" anchorCtr="0">
                <a:noAutofit/>
              </a:bodyPr>
              <a:lstStyle/>
              <a:p>
                <a:pPr algn="ctr">
                  <a:defRPr/>
                </a:pPr>
                <a:endParaRPr sz="1350" kern="0">
                  <a:solidFill>
                    <a:prstClr val="white"/>
                  </a:solidFill>
                  <a:latin typeface="Calibri"/>
                  <a:ea typeface="Calibri"/>
                  <a:cs typeface="Calibri"/>
                  <a:sym typeface="Calibri"/>
                </a:endParaRPr>
              </a:p>
            </p:txBody>
          </p:sp>
          <p:sp>
            <p:nvSpPr>
              <p:cNvPr id="170" name="Google Shape;355;p21">
                <a:extLst>
                  <a:ext uri="{FF2B5EF4-FFF2-40B4-BE49-F238E27FC236}">
                    <a16:creationId xmlns:a16="http://schemas.microsoft.com/office/drawing/2014/main" id="{C2850E64-8DF1-5535-66DF-BD65FA5381DA}"/>
                  </a:ext>
                </a:extLst>
              </p:cNvPr>
              <p:cNvSpPr/>
              <p:nvPr/>
            </p:nvSpPr>
            <p:spPr>
              <a:xfrm>
                <a:off x="581133" y="3989620"/>
                <a:ext cx="120650" cy="111125"/>
              </a:xfrm>
              <a:prstGeom prst="rect">
                <a:avLst/>
              </a:prstGeom>
              <a:solidFill>
                <a:srgbClr val="2E9936"/>
              </a:solidFill>
              <a:ln w="25400" cap="flat" cmpd="sng">
                <a:solidFill>
                  <a:srgbClr val="008000"/>
                </a:solidFill>
                <a:prstDash val="solid"/>
                <a:round/>
                <a:headEnd type="none" w="sm" len="sm"/>
                <a:tailEnd type="none" w="sm" len="sm"/>
              </a:ln>
            </p:spPr>
            <p:txBody>
              <a:bodyPr spcFirstLastPara="1" wrap="square" lIns="68569" tIns="34275" rIns="68569" bIns="34275" anchor="ctr" anchorCtr="0">
                <a:noAutofit/>
              </a:bodyPr>
              <a:lstStyle/>
              <a:p>
                <a:pPr algn="ctr">
                  <a:defRPr/>
                </a:pPr>
                <a:endParaRPr sz="1350" kern="0">
                  <a:solidFill>
                    <a:prstClr val="white"/>
                  </a:solidFill>
                  <a:latin typeface="Calibri"/>
                  <a:ea typeface="Calibri"/>
                  <a:cs typeface="Calibri"/>
                  <a:sym typeface="Calibri"/>
                </a:endParaRPr>
              </a:p>
            </p:txBody>
          </p:sp>
          <p:sp>
            <p:nvSpPr>
              <p:cNvPr id="171" name="Google Shape;356;p21">
                <a:extLst>
                  <a:ext uri="{FF2B5EF4-FFF2-40B4-BE49-F238E27FC236}">
                    <a16:creationId xmlns:a16="http://schemas.microsoft.com/office/drawing/2014/main" id="{5E7F7C2C-959A-D084-34D4-7CA2BB0342A8}"/>
                  </a:ext>
                </a:extLst>
              </p:cNvPr>
              <p:cNvSpPr/>
              <p:nvPr/>
            </p:nvSpPr>
            <p:spPr>
              <a:xfrm>
                <a:off x="762604" y="3989620"/>
                <a:ext cx="120650" cy="111125"/>
              </a:xfrm>
              <a:prstGeom prst="rect">
                <a:avLst/>
              </a:prstGeom>
              <a:solidFill>
                <a:srgbClr val="2E9936"/>
              </a:solidFill>
              <a:ln w="25400" cap="flat" cmpd="sng">
                <a:solidFill>
                  <a:srgbClr val="008000"/>
                </a:solidFill>
                <a:prstDash val="solid"/>
                <a:round/>
                <a:headEnd type="none" w="sm" len="sm"/>
                <a:tailEnd type="none" w="sm" len="sm"/>
              </a:ln>
            </p:spPr>
            <p:txBody>
              <a:bodyPr spcFirstLastPara="1" wrap="square" lIns="68569" tIns="34275" rIns="68569" bIns="34275" anchor="ctr" anchorCtr="0">
                <a:noAutofit/>
              </a:bodyPr>
              <a:lstStyle/>
              <a:p>
                <a:pPr algn="ctr">
                  <a:defRPr/>
                </a:pPr>
                <a:endParaRPr sz="1350" kern="0">
                  <a:solidFill>
                    <a:prstClr val="white"/>
                  </a:solidFill>
                  <a:latin typeface="Calibri"/>
                  <a:ea typeface="Calibri"/>
                  <a:cs typeface="Calibri"/>
                  <a:sym typeface="Calibri"/>
                </a:endParaRPr>
              </a:p>
            </p:txBody>
          </p:sp>
          <p:sp>
            <p:nvSpPr>
              <p:cNvPr id="172" name="Google Shape;357;p21">
                <a:extLst>
                  <a:ext uri="{FF2B5EF4-FFF2-40B4-BE49-F238E27FC236}">
                    <a16:creationId xmlns:a16="http://schemas.microsoft.com/office/drawing/2014/main" id="{EF9A90B6-A951-4D6A-917B-4CBB16F3AAA5}"/>
                  </a:ext>
                </a:extLst>
              </p:cNvPr>
              <p:cNvSpPr/>
              <p:nvPr/>
            </p:nvSpPr>
            <p:spPr>
              <a:xfrm>
                <a:off x="944076" y="3989620"/>
                <a:ext cx="120650" cy="111125"/>
              </a:xfrm>
              <a:prstGeom prst="rect">
                <a:avLst/>
              </a:prstGeom>
              <a:solidFill>
                <a:srgbClr val="2E9936"/>
              </a:solidFill>
              <a:ln w="25400" cap="flat" cmpd="sng">
                <a:solidFill>
                  <a:srgbClr val="008000"/>
                </a:solidFill>
                <a:prstDash val="solid"/>
                <a:round/>
                <a:headEnd type="none" w="sm" len="sm"/>
                <a:tailEnd type="none" w="sm" len="sm"/>
              </a:ln>
            </p:spPr>
            <p:txBody>
              <a:bodyPr spcFirstLastPara="1" wrap="square" lIns="68569" tIns="34275" rIns="68569" bIns="34275" anchor="ctr" anchorCtr="0">
                <a:noAutofit/>
              </a:bodyPr>
              <a:lstStyle/>
              <a:p>
                <a:pPr algn="ctr">
                  <a:defRPr/>
                </a:pPr>
                <a:endParaRPr sz="1350" kern="0">
                  <a:solidFill>
                    <a:prstClr val="white"/>
                  </a:solidFill>
                  <a:latin typeface="Calibri"/>
                  <a:ea typeface="Calibri"/>
                  <a:cs typeface="Calibri"/>
                  <a:sym typeface="Calibri"/>
                </a:endParaRPr>
              </a:p>
            </p:txBody>
          </p:sp>
          <p:sp>
            <p:nvSpPr>
              <p:cNvPr id="173" name="Google Shape;358;p21">
                <a:extLst>
                  <a:ext uri="{FF2B5EF4-FFF2-40B4-BE49-F238E27FC236}">
                    <a16:creationId xmlns:a16="http://schemas.microsoft.com/office/drawing/2014/main" id="{66B9A03C-338A-305C-7B06-EEA29DEE9832}"/>
                  </a:ext>
                </a:extLst>
              </p:cNvPr>
              <p:cNvSpPr/>
              <p:nvPr/>
            </p:nvSpPr>
            <p:spPr>
              <a:xfrm>
                <a:off x="1122829" y="3989619"/>
                <a:ext cx="120650" cy="111125"/>
              </a:xfrm>
              <a:prstGeom prst="rect">
                <a:avLst/>
              </a:prstGeom>
              <a:solidFill>
                <a:srgbClr val="2E9936"/>
              </a:solidFill>
              <a:ln w="25400" cap="flat" cmpd="sng">
                <a:solidFill>
                  <a:srgbClr val="008000"/>
                </a:solidFill>
                <a:prstDash val="solid"/>
                <a:round/>
                <a:headEnd type="none" w="sm" len="sm"/>
                <a:tailEnd type="none" w="sm" len="sm"/>
              </a:ln>
            </p:spPr>
            <p:txBody>
              <a:bodyPr spcFirstLastPara="1" wrap="square" lIns="68569" tIns="34275" rIns="68569" bIns="34275" anchor="ctr" anchorCtr="0">
                <a:noAutofit/>
              </a:bodyPr>
              <a:lstStyle/>
              <a:p>
                <a:pPr algn="ctr">
                  <a:defRPr/>
                </a:pPr>
                <a:endParaRPr sz="1350" kern="0">
                  <a:solidFill>
                    <a:prstClr val="white"/>
                  </a:solidFill>
                  <a:latin typeface="Calibri"/>
                  <a:ea typeface="Calibri"/>
                  <a:cs typeface="Calibri"/>
                  <a:sym typeface="Calibri"/>
                </a:endParaRPr>
              </a:p>
            </p:txBody>
          </p:sp>
          <p:sp>
            <p:nvSpPr>
              <p:cNvPr id="174" name="Google Shape;359;p21">
                <a:extLst>
                  <a:ext uri="{FF2B5EF4-FFF2-40B4-BE49-F238E27FC236}">
                    <a16:creationId xmlns:a16="http://schemas.microsoft.com/office/drawing/2014/main" id="{BD92926C-10C8-D422-E862-1B3A2550A6A3}"/>
                  </a:ext>
                </a:extLst>
              </p:cNvPr>
              <p:cNvSpPr/>
              <p:nvPr/>
            </p:nvSpPr>
            <p:spPr>
              <a:xfrm>
                <a:off x="1307476" y="3989618"/>
                <a:ext cx="120650" cy="111125"/>
              </a:xfrm>
              <a:prstGeom prst="rect">
                <a:avLst/>
              </a:prstGeom>
              <a:solidFill>
                <a:srgbClr val="FD9724"/>
              </a:solidFill>
              <a:ln w="25400" cap="flat" cmpd="sng">
                <a:solidFill>
                  <a:srgbClr val="E68922"/>
                </a:solidFill>
                <a:prstDash val="solid"/>
                <a:round/>
                <a:headEnd type="none" w="sm" len="sm"/>
                <a:tailEnd type="none" w="sm" len="sm"/>
              </a:ln>
            </p:spPr>
            <p:txBody>
              <a:bodyPr spcFirstLastPara="1" wrap="square" lIns="68569" tIns="34275" rIns="68569" bIns="34275" anchor="ctr" anchorCtr="0">
                <a:noAutofit/>
              </a:bodyPr>
              <a:lstStyle/>
              <a:p>
                <a:pPr algn="ctr">
                  <a:defRPr/>
                </a:pPr>
                <a:endParaRPr sz="1350" kern="0">
                  <a:solidFill>
                    <a:prstClr val="white"/>
                  </a:solidFill>
                  <a:latin typeface="Calibri"/>
                  <a:ea typeface="Calibri"/>
                  <a:cs typeface="Calibri"/>
                  <a:sym typeface="Calibri"/>
                </a:endParaRPr>
              </a:p>
            </p:txBody>
          </p:sp>
          <p:sp>
            <p:nvSpPr>
              <p:cNvPr id="175" name="Google Shape;406;p21">
                <a:extLst>
                  <a:ext uri="{FF2B5EF4-FFF2-40B4-BE49-F238E27FC236}">
                    <a16:creationId xmlns:a16="http://schemas.microsoft.com/office/drawing/2014/main" id="{D1190842-8CBC-170D-E352-59307652AC0A}"/>
                  </a:ext>
                </a:extLst>
              </p:cNvPr>
              <p:cNvSpPr txBox="1"/>
              <p:nvPr/>
            </p:nvSpPr>
            <p:spPr>
              <a:xfrm>
                <a:off x="271352" y="3430246"/>
                <a:ext cx="599320" cy="230833"/>
              </a:xfrm>
              <a:prstGeom prst="rect">
                <a:avLst/>
              </a:prstGeom>
              <a:noFill/>
              <a:ln>
                <a:noFill/>
              </a:ln>
            </p:spPr>
            <p:txBody>
              <a:bodyPr spcFirstLastPara="1" wrap="square" lIns="68569" tIns="34275" rIns="68569" bIns="34275" anchor="t" anchorCtr="0">
                <a:noAutofit/>
              </a:bodyPr>
              <a:lstStyle/>
              <a:p>
                <a:pPr algn="ctr">
                  <a:defRPr/>
                </a:pPr>
                <a:r>
                  <a:rPr lang="en-US" sz="1050" kern="0">
                    <a:solidFill>
                      <a:prstClr val="black"/>
                    </a:solidFill>
                    <a:latin typeface="Arial"/>
                    <a:ea typeface="Arial"/>
                    <a:cs typeface="Arial"/>
                    <a:sym typeface="Arial"/>
                  </a:rPr>
                  <a:t>Video</a:t>
                </a:r>
                <a:endParaRPr sz="1050" kern="0">
                  <a:solidFill>
                    <a:prstClr val="black"/>
                  </a:solidFill>
                  <a:latin typeface="Arial"/>
                  <a:ea typeface="Arial"/>
                  <a:cs typeface="Arial"/>
                  <a:sym typeface="Arial"/>
                </a:endParaRPr>
              </a:p>
            </p:txBody>
          </p:sp>
          <p:sp>
            <p:nvSpPr>
              <p:cNvPr id="176" name="Google Shape;407;p21">
                <a:extLst>
                  <a:ext uri="{FF2B5EF4-FFF2-40B4-BE49-F238E27FC236}">
                    <a16:creationId xmlns:a16="http://schemas.microsoft.com/office/drawing/2014/main" id="{10F33B22-ACDD-0F2A-8D48-164EF055D36C}"/>
                  </a:ext>
                </a:extLst>
              </p:cNvPr>
              <p:cNvSpPr txBox="1"/>
              <p:nvPr/>
            </p:nvSpPr>
            <p:spPr>
              <a:xfrm>
                <a:off x="273239" y="3797031"/>
                <a:ext cx="471889" cy="230833"/>
              </a:xfrm>
              <a:prstGeom prst="rect">
                <a:avLst/>
              </a:prstGeom>
              <a:noFill/>
              <a:ln>
                <a:noFill/>
              </a:ln>
            </p:spPr>
            <p:txBody>
              <a:bodyPr spcFirstLastPara="1" wrap="square" lIns="68569" tIns="34275" rIns="68569" bIns="34275" anchor="t" anchorCtr="0">
                <a:noAutofit/>
              </a:bodyPr>
              <a:lstStyle/>
              <a:p>
                <a:pPr algn="ctr">
                  <a:defRPr/>
                </a:pPr>
                <a:r>
                  <a:rPr lang="en-US" sz="1050" kern="0">
                    <a:solidFill>
                      <a:prstClr val="black"/>
                    </a:solidFill>
                    <a:latin typeface="Arial"/>
                    <a:ea typeface="Arial"/>
                    <a:cs typeface="Arial"/>
                    <a:sym typeface="Arial"/>
                  </a:rPr>
                  <a:t>Text</a:t>
                </a:r>
                <a:endParaRPr sz="1050" kern="0">
                  <a:solidFill>
                    <a:prstClr val="black"/>
                  </a:solidFill>
                  <a:latin typeface="Arial"/>
                  <a:ea typeface="Arial"/>
                  <a:cs typeface="Arial"/>
                  <a:sym typeface="Arial"/>
                </a:endParaRPr>
              </a:p>
            </p:txBody>
          </p:sp>
        </p:grpSp>
      </p:grpSp>
      <p:pic>
        <p:nvPicPr>
          <p:cNvPr id="177" name="Picture 176">
            <a:extLst>
              <a:ext uri="{FF2B5EF4-FFF2-40B4-BE49-F238E27FC236}">
                <a16:creationId xmlns:a16="http://schemas.microsoft.com/office/drawing/2014/main" id="{F65437A6-8010-B507-AE1F-3F0FDD9452AE}"/>
              </a:ext>
            </a:extLst>
          </p:cNvPr>
          <p:cNvPicPr>
            <a:picLocks noChangeAspect="1"/>
          </p:cNvPicPr>
          <p:nvPr/>
        </p:nvPicPr>
        <p:blipFill>
          <a:blip r:embed="rId6"/>
          <a:stretch>
            <a:fillRect/>
          </a:stretch>
        </p:blipFill>
        <p:spPr>
          <a:xfrm>
            <a:off x="3406319" y="4208768"/>
            <a:ext cx="1533420" cy="457667"/>
          </a:xfrm>
          <a:prstGeom prst="rect">
            <a:avLst/>
          </a:prstGeom>
        </p:spPr>
      </p:pic>
      <p:grpSp>
        <p:nvGrpSpPr>
          <p:cNvPr id="178" name="Group 177">
            <a:extLst>
              <a:ext uri="{FF2B5EF4-FFF2-40B4-BE49-F238E27FC236}">
                <a16:creationId xmlns:a16="http://schemas.microsoft.com/office/drawing/2014/main" id="{C5C54C58-545D-0A4B-1B8F-C15B59B95873}"/>
              </a:ext>
            </a:extLst>
          </p:cNvPr>
          <p:cNvGrpSpPr/>
          <p:nvPr/>
        </p:nvGrpSpPr>
        <p:grpSpPr>
          <a:xfrm>
            <a:off x="8637311" y="2957130"/>
            <a:ext cx="2441591" cy="1553963"/>
            <a:chOff x="6110183" y="2744909"/>
            <a:chExt cx="2441591" cy="1553963"/>
          </a:xfrm>
        </p:grpSpPr>
        <p:pic>
          <p:nvPicPr>
            <p:cNvPr id="179" name="Picture 178">
              <a:extLst>
                <a:ext uri="{FF2B5EF4-FFF2-40B4-BE49-F238E27FC236}">
                  <a16:creationId xmlns:a16="http://schemas.microsoft.com/office/drawing/2014/main" id="{70049635-0ECA-6F33-ADF5-97B6779D55FF}"/>
                </a:ext>
              </a:extLst>
            </p:cNvPr>
            <p:cNvPicPr>
              <a:picLocks noChangeAspect="1"/>
            </p:cNvPicPr>
            <p:nvPr/>
          </p:nvPicPr>
          <p:blipFill>
            <a:blip r:embed="rId3"/>
            <a:stretch>
              <a:fillRect/>
            </a:stretch>
          </p:blipFill>
          <p:spPr>
            <a:xfrm>
              <a:off x="6206090" y="2846014"/>
              <a:ext cx="317333" cy="317333"/>
            </a:xfrm>
            <a:prstGeom prst="rect">
              <a:avLst/>
            </a:prstGeom>
          </p:spPr>
        </p:pic>
        <p:grpSp>
          <p:nvGrpSpPr>
            <p:cNvPr id="180" name="Google Shape;398;p21">
              <a:extLst>
                <a:ext uri="{FF2B5EF4-FFF2-40B4-BE49-F238E27FC236}">
                  <a16:creationId xmlns:a16="http://schemas.microsoft.com/office/drawing/2014/main" id="{3BD062B0-1243-07EC-8D72-4DF578A731BD}"/>
                </a:ext>
              </a:extLst>
            </p:cNvPr>
            <p:cNvGrpSpPr/>
            <p:nvPr/>
          </p:nvGrpSpPr>
          <p:grpSpPr>
            <a:xfrm>
              <a:off x="6110183" y="2744909"/>
              <a:ext cx="2441591" cy="1553963"/>
              <a:chOff x="9037424" y="2084701"/>
              <a:chExt cx="3255454" cy="2071951"/>
            </a:xfrm>
          </p:grpSpPr>
          <p:sp>
            <p:nvSpPr>
              <p:cNvPr id="181" name="Google Shape;399;p21">
                <a:extLst>
                  <a:ext uri="{FF2B5EF4-FFF2-40B4-BE49-F238E27FC236}">
                    <a16:creationId xmlns:a16="http://schemas.microsoft.com/office/drawing/2014/main" id="{2D60C0E4-8CA7-4CC4-9101-A24BC7A2B51B}"/>
                  </a:ext>
                </a:extLst>
              </p:cNvPr>
              <p:cNvSpPr/>
              <p:nvPr/>
            </p:nvSpPr>
            <p:spPr>
              <a:xfrm>
                <a:off x="9037424" y="2084701"/>
                <a:ext cx="3255454" cy="2071951"/>
              </a:xfrm>
              <a:prstGeom prst="rect">
                <a:avLst/>
              </a:prstGeom>
              <a:solidFill>
                <a:srgbClr val="90C261">
                  <a:alpha val="49803"/>
                </a:srgbClr>
              </a:solidFill>
              <a:ln w="28575" cap="flat" cmpd="sng">
                <a:solidFill>
                  <a:srgbClr val="3F3F3F"/>
                </a:solidFill>
                <a:prstDash val="dash"/>
                <a:round/>
                <a:headEnd type="none" w="sm" len="sm"/>
                <a:tailEnd type="none" w="sm" len="sm"/>
              </a:ln>
            </p:spPr>
            <p:txBody>
              <a:bodyPr spcFirstLastPara="1" wrap="square" lIns="68569" tIns="34275" rIns="68569" bIns="34275" anchor="ctr" anchorCtr="0">
                <a:noAutofit/>
              </a:bodyPr>
              <a:lstStyle/>
              <a:p>
                <a:pPr algn="ctr">
                  <a:defRPr/>
                </a:pPr>
                <a:endParaRPr sz="1350" kern="0" dirty="0">
                  <a:solidFill>
                    <a:srgbClr val="A5A5A5"/>
                  </a:solidFill>
                  <a:latin typeface="Calibri"/>
                  <a:ea typeface="Calibri"/>
                  <a:cs typeface="Calibri"/>
                  <a:sym typeface="Calibri"/>
                </a:endParaRPr>
              </a:p>
            </p:txBody>
          </p:sp>
          <p:sp>
            <p:nvSpPr>
              <p:cNvPr id="182" name="Google Shape;400;p21">
                <a:extLst>
                  <a:ext uri="{FF2B5EF4-FFF2-40B4-BE49-F238E27FC236}">
                    <a16:creationId xmlns:a16="http://schemas.microsoft.com/office/drawing/2014/main" id="{5EE534C2-0534-09E3-6032-2F0A26264CAB}"/>
                  </a:ext>
                </a:extLst>
              </p:cNvPr>
              <p:cNvSpPr txBox="1"/>
              <p:nvPr/>
            </p:nvSpPr>
            <p:spPr>
              <a:xfrm>
                <a:off x="9396932" y="2835497"/>
                <a:ext cx="2416046" cy="369332"/>
              </a:xfrm>
              <a:prstGeom prst="rect">
                <a:avLst/>
              </a:prstGeom>
              <a:solidFill>
                <a:srgbClr val="90C261"/>
              </a:solidFill>
              <a:ln w="9525" cap="flat" cmpd="sng">
                <a:solidFill>
                  <a:srgbClr val="7F7F7F"/>
                </a:solidFill>
                <a:prstDash val="solid"/>
                <a:round/>
                <a:headEnd type="none" w="sm" len="sm"/>
                <a:tailEnd type="none" w="sm" len="sm"/>
              </a:ln>
            </p:spPr>
            <p:txBody>
              <a:bodyPr spcFirstLastPara="1" wrap="square" lIns="68569" tIns="34275" rIns="68569" bIns="34275" anchor="t" anchorCtr="0">
                <a:noAutofit/>
              </a:bodyPr>
              <a:lstStyle/>
              <a:p>
                <a:pPr>
                  <a:defRPr/>
                </a:pPr>
                <a:r>
                  <a:rPr lang="en-US" sz="1350" kern="0" dirty="0">
                    <a:solidFill>
                      <a:prstClr val="white"/>
                    </a:solidFill>
                    <a:latin typeface="Arial"/>
                    <a:ea typeface="Arial"/>
                    <a:cs typeface="Arial"/>
                    <a:sym typeface="Arial"/>
                  </a:rPr>
                  <a:t>ES Writer/Mapper</a:t>
                </a:r>
                <a:endParaRPr kern="0" dirty="0">
                  <a:solidFill>
                    <a:prstClr val="black"/>
                  </a:solidFill>
                  <a:latin typeface="Tahoma" charset="0"/>
                  <a:cs typeface="Arial" charset="0"/>
                </a:endParaRPr>
              </a:p>
            </p:txBody>
          </p:sp>
          <p:sp>
            <p:nvSpPr>
              <p:cNvPr id="183" name="Google Shape;401;p21">
                <a:extLst>
                  <a:ext uri="{FF2B5EF4-FFF2-40B4-BE49-F238E27FC236}">
                    <a16:creationId xmlns:a16="http://schemas.microsoft.com/office/drawing/2014/main" id="{8D0C1D58-B983-8523-AA66-4BB94FF87459}"/>
                  </a:ext>
                </a:extLst>
              </p:cNvPr>
              <p:cNvSpPr txBox="1"/>
              <p:nvPr/>
            </p:nvSpPr>
            <p:spPr>
              <a:xfrm>
                <a:off x="9696088" y="2135544"/>
                <a:ext cx="2137124" cy="369332"/>
              </a:xfrm>
              <a:prstGeom prst="rect">
                <a:avLst/>
              </a:prstGeom>
              <a:noFill/>
              <a:ln>
                <a:noFill/>
              </a:ln>
            </p:spPr>
            <p:txBody>
              <a:bodyPr spcFirstLastPara="1" wrap="square" lIns="68569" tIns="34275" rIns="68569" bIns="34275" anchor="t" anchorCtr="0">
                <a:noAutofit/>
              </a:bodyPr>
              <a:lstStyle/>
              <a:p>
                <a:pPr>
                  <a:defRPr/>
                </a:pPr>
                <a:r>
                  <a:rPr lang="en-US" sz="1350" b="1" kern="0" dirty="0">
                    <a:solidFill>
                      <a:prstClr val="black"/>
                    </a:solidFill>
                    <a:latin typeface="Arial"/>
                    <a:ea typeface="Arial"/>
                    <a:cs typeface="Arial"/>
                    <a:sym typeface="Arial"/>
                  </a:rPr>
                  <a:t>Indexing Layer</a:t>
                </a:r>
                <a:endParaRPr kern="0" dirty="0">
                  <a:solidFill>
                    <a:prstClr val="black"/>
                  </a:solidFill>
                  <a:latin typeface="Tahoma" charset="0"/>
                  <a:cs typeface="Arial" charset="0"/>
                </a:endParaRPr>
              </a:p>
            </p:txBody>
          </p:sp>
          <p:pic>
            <p:nvPicPr>
              <p:cNvPr id="184" name="Google Shape;402;p21" descr="arangodb-logo.png">
                <a:extLst>
                  <a:ext uri="{FF2B5EF4-FFF2-40B4-BE49-F238E27FC236}">
                    <a16:creationId xmlns:a16="http://schemas.microsoft.com/office/drawing/2014/main" id="{A1C5FB10-85FA-D0B3-9B76-C09D0A17BB2A}"/>
                  </a:ext>
                </a:extLst>
              </p:cNvPr>
              <p:cNvPicPr preferRelativeResize="0"/>
              <p:nvPr/>
            </p:nvPicPr>
            <p:blipFill rotWithShape="1">
              <a:blip r:embed="rId7">
                <a:alphaModFix/>
              </a:blip>
              <a:srcRect/>
              <a:stretch/>
            </p:blipFill>
            <p:spPr>
              <a:xfrm>
                <a:off x="9671911" y="3499373"/>
                <a:ext cx="2128790" cy="532198"/>
              </a:xfrm>
              <a:prstGeom prst="rect">
                <a:avLst/>
              </a:prstGeom>
              <a:noFill/>
              <a:ln>
                <a:noFill/>
              </a:ln>
            </p:spPr>
          </p:pic>
        </p:grpSp>
      </p:grpSp>
      <p:grpSp>
        <p:nvGrpSpPr>
          <p:cNvPr id="185" name="Group 184">
            <a:extLst>
              <a:ext uri="{FF2B5EF4-FFF2-40B4-BE49-F238E27FC236}">
                <a16:creationId xmlns:a16="http://schemas.microsoft.com/office/drawing/2014/main" id="{6A6D6047-3234-276B-3A9A-C619ED394E43}"/>
              </a:ext>
            </a:extLst>
          </p:cNvPr>
          <p:cNvGrpSpPr/>
          <p:nvPr/>
        </p:nvGrpSpPr>
        <p:grpSpPr>
          <a:xfrm>
            <a:off x="8637310" y="774922"/>
            <a:ext cx="2441590" cy="1883783"/>
            <a:chOff x="6057020" y="980766"/>
            <a:chExt cx="2441590" cy="1883783"/>
          </a:xfrm>
        </p:grpSpPr>
        <p:grpSp>
          <p:nvGrpSpPr>
            <p:cNvPr id="186" name="Google Shape;360;p21">
              <a:extLst>
                <a:ext uri="{FF2B5EF4-FFF2-40B4-BE49-F238E27FC236}">
                  <a16:creationId xmlns:a16="http://schemas.microsoft.com/office/drawing/2014/main" id="{329B731B-5A53-A699-EFAD-8BF0AA5C50B2}"/>
                </a:ext>
              </a:extLst>
            </p:cNvPr>
            <p:cNvGrpSpPr/>
            <p:nvPr/>
          </p:nvGrpSpPr>
          <p:grpSpPr>
            <a:xfrm>
              <a:off x="6057020" y="980766"/>
              <a:ext cx="2441590" cy="1883783"/>
              <a:chOff x="2886627" y="1304353"/>
              <a:chExt cx="3255453" cy="2511710"/>
            </a:xfrm>
          </p:grpSpPr>
          <p:sp>
            <p:nvSpPr>
              <p:cNvPr id="189" name="Google Shape;361;p21">
                <a:extLst>
                  <a:ext uri="{FF2B5EF4-FFF2-40B4-BE49-F238E27FC236}">
                    <a16:creationId xmlns:a16="http://schemas.microsoft.com/office/drawing/2014/main" id="{4FA924A3-8CB1-B49C-1314-3187D8E30502}"/>
                  </a:ext>
                </a:extLst>
              </p:cNvPr>
              <p:cNvSpPr/>
              <p:nvPr/>
            </p:nvSpPr>
            <p:spPr>
              <a:xfrm rot="16200000">
                <a:off x="3258499" y="932481"/>
                <a:ext cx="2511710" cy="3255453"/>
              </a:xfrm>
              <a:prstGeom prst="rect">
                <a:avLst/>
              </a:prstGeom>
              <a:solidFill>
                <a:srgbClr val="4472C4">
                  <a:alpha val="49803"/>
                </a:srgbClr>
              </a:solidFill>
              <a:ln w="28575" cap="flat" cmpd="sng">
                <a:solidFill>
                  <a:srgbClr val="6B80B1"/>
                </a:solidFill>
                <a:prstDash val="dash"/>
                <a:round/>
                <a:headEnd type="none" w="sm" len="sm"/>
                <a:tailEnd type="none" w="sm" len="sm"/>
              </a:ln>
            </p:spPr>
            <p:txBody>
              <a:bodyPr spcFirstLastPara="1" wrap="square" lIns="68569" tIns="34275" rIns="68569" bIns="34275" anchor="ctr" anchorCtr="0">
                <a:noAutofit/>
              </a:bodyPr>
              <a:lstStyle/>
              <a:p>
                <a:pPr algn="ctr">
                  <a:defRPr/>
                </a:pPr>
                <a:endParaRPr sz="1350" kern="0">
                  <a:solidFill>
                    <a:prstClr val="white"/>
                  </a:solidFill>
                  <a:latin typeface="Calibri"/>
                  <a:ea typeface="Calibri"/>
                  <a:cs typeface="Calibri"/>
                  <a:sym typeface="Calibri"/>
                </a:endParaRPr>
              </a:p>
            </p:txBody>
          </p:sp>
          <p:sp>
            <p:nvSpPr>
              <p:cNvPr id="190" name="Google Shape;362;p21">
                <a:extLst>
                  <a:ext uri="{FF2B5EF4-FFF2-40B4-BE49-F238E27FC236}">
                    <a16:creationId xmlns:a16="http://schemas.microsoft.com/office/drawing/2014/main" id="{1945CB44-C73C-1601-F052-68C0F8D4615F}"/>
                  </a:ext>
                </a:extLst>
              </p:cNvPr>
              <p:cNvSpPr/>
              <p:nvPr/>
            </p:nvSpPr>
            <p:spPr>
              <a:xfrm>
                <a:off x="3256849" y="2586324"/>
                <a:ext cx="2252597" cy="1138563"/>
              </a:xfrm>
              <a:prstGeom prst="rect">
                <a:avLst/>
              </a:prstGeom>
              <a:solidFill>
                <a:srgbClr val="BBDFFF">
                  <a:alpha val="49803"/>
                </a:srgbClr>
              </a:solidFill>
              <a:ln w="28575" cap="flat" cmpd="sng">
                <a:solidFill>
                  <a:srgbClr val="7F7F7F"/>
                </a:solidFill>
                <a:prstDash val="solid"/>
                <a:round/>
                <a:headEnd type="none" w="sm" len="sm"/>
                <a:tailEnd type="none" w="sm" len="sm"/>
              </a:ln>
            </p:spPr>
            <p:txBody>
              <a:bodyPr spcFirstLastPara="1" wrap="square" lIns="68569" tIns="34275" rIns="68569" bIns="34275" anchor="ctr" anchorCtr="0">
                <a:noAutofit/>
              </a:bodyPr>
              <a:lstStyle/>
              <a:p>
                <a:pPr algn="ctr">
                  <a:defRPr/>
                </a:pPr>
                <a:endParaRPr sz="1350" kern="0">
                  <a:solidFill>
                    <a:srgbClr val="A5A5A5"/>
                  </a:solidFill>
                  <a:latin typeface="Calibri"/>
                  <a:ea typeface="Calibri"/>
                  <a:cs typeface="Calibri"/>
                  <a:sym typeface="Calibri"/>
                </a:endParaRPr>
              </a:p>
            </p:txBody>
          </p:sp>
          <p:sp>
            <p:nvSpPr>
              <p:cNvPr id="191" name="Google Shape;363;p21">
                <a:extLst>
                  <a:ext uri="{FF2B5EF4-FFF2-40B4-BE49-F238E27FC236}">
                    <a16:creationId xmlns:a16="http://schemas.microsoft.com/office/drawing/2014/main" id="{729A0661-8DCF-047F-9EA5-0E4A9350158B}"/>
                  </a:ext>
                </a:extLst>
              </p:cNvPr>
              <p:cNvSpPr txBox="1"/>
              <p:nvPr/>
            </p:nvSpPr>
            <p:spPr>
              <a:xfrm>
                <a:off x="2886627" y="1383655"/>
                <a:ext cx="2788133" cy="369332"/>
              </a:xfrm>
              <a:prstGeom prst="rect">
                <a:avLst/>
              </a:prstGeom>
              <a:noFill/>
              <a:ln>
                <a:noFill/>
              </a:ln>
            </p:spPr>
            <p:txBody>
              <a:bodyPr spcFirstLastPara="1" wrap="square" lIns="68569" tIns="34275" rIns="68569" bIns="34275" anchor="t" anchorCtr="0">
                <a:noAutofit/>
              </a:bodyPr>
              <a:lstStyle/>
              <a:p>
                <a:pPr algn="ctr">
                  <a:defRPr/>
                </a:pPr>
                <a:r>
                  <a:rPr lang="en-US" sz="1350" b="1" kern="0" dirty="0">
                    <a:solidFill>
                      <a:srgbClr val="3F3F3F"/>
                    </a:solidFill>
                    <a:latin typeface="Arial"/>
                    <a:ea typeface="Arial"/>
                    <a:cs typeface="Arial"/>
                    <a:sym typeface="Arial"/>
                  </a:rPr>
                  <a:t>Feature Extraction</a:t>
                </a:r>
                <a:endParaRPr sz="1350" b="1" kern="0" dirty="0">
                  <a:solidFill>
                    <a:srgbClr val="3F3F3F"/>
                  </a:solidFill>
                  <a:latin typeface="Arial"/>
                  <a:ea typeface="Arial"/>
                  <a:cs typeface="Arial"/>
                  <a:sym typeface="Arial"/>
                </a:endParaRPr>
              </a:p>
            </p:txBody>
          </p:sp>
          <p:sp>
            <p:nvSpPr>
              <p:cNvPr id="192" name="Google Shape;364;p21">
                <a:extLst>
                  <a:ext uri="{FF2B5EF4-FFF2-40B4-BE49-F238E27FC236}">
                    <a16:creationId xmlns:a16="http://schemas.microsoft.com/office/drawing/2014/main" id="{460EF0A3-3880-7958-12BE-FBFFD7B61999}"/>
                  </a:ext>
                </a:extLst>
              </p:cNvPr>
              <p:cNvSpPr/>
              <p:nvPr/>
            </p:nvSpPr>
            <p:spPr>
              <a:xfrm>
                <a:off x="3256849" y="2171061"/>
                <a:ext cx="2252597" cy="328834"/>
              </a:xfrm>
              <a:prstGeom prst="rect">
                <a:avLst/>
              </a:prstGeom>
              <a:solidFill>
                <a:srgbClr val="BBDFFF">
                  <a:alpha val="49803"/>
                </a:srgbClr>
              </a:solidFill>
              <a:ln w="25400" cap="flat" cmpd="sng">
                <a:solidFill>
                  <a:srgbClr val="7F7F7F"/>
                </a:solidFill>
                <a:prstDash val="solid"/>
                <a:round/>
                <a:headEnd type="none" w="sm" len="sm"/>
                <a:tailEnd type="none" w="sm" len="sm"/>
              </a:ln>
            </p:spPr>
            <p:txBody>
              <a:bodyPr spcFirstLastPara="1" wrap="square" lIns="68569" tIns="34275" rIns="68569" bIns="34275" anchor="ctr" anchorCtr="0">
                <a:noAutofit/>
              </a:bodyPr>
              <a:lstStyle/>
              <a:p>
                <a:pPr algn="ctr">
                  <a:defRPr/>
                </a:pPr>
                <a:r>
                  <a:rPr lang="en-US" sz="1200" kern="0">
                    <a:solidFill>
                      <a:prstClr val="black"/>
                    </a:solidFill>
                    <a:latin typeface="Calibri"/>
                    <a:ea typeface="Calibri"/>
                    <a:cs typeface="Calibri"/>
                    <a:sym typeface="Calibri"/>
                  </a:rPr>
                  <a:t>Index Constructor</a:t>
                </a:r>
                <a:endParaRPr sz="1200" kern="0">
                  <a:solidFill>
                    <a:prstClr val="black"/>
                  </a:solidFill>
                  <a:latin typeface="Calibri"/>
                  <a:ea typeface="Calibri"/>
                  <a:cs typeface="Calibri"/>
                  <a:sym typeface="Calibri"/>
                </a:endParaRPr>
              </a:p>
            </p:txBody>
          </p:sp>
          <p:sp>
            <p:nvSpPr>
              <p:cNvPr id="193" name="Google Shape;365;p21">
                <a:extLst>
                  <a:ext uri="{FF2B5EF4-FFF2-40B4-BE49-F238E27FC236}">
                    <a16:creationId xmlns:a16="http://schemas.microsoft.com/office/drawing/2014/main" id="{75D6824E-D8C9-8B90-2923-61365D9F2650}"/>
                  </a:ext>
                </a:extLst>
              </p:cNvPr>
              <p:cNvSpPr/>
              <p:nvPr/>
            </p:nvSpPr>
            <p:spPr>
              <a:xfrm>
                <a:off x="3423488" y="2957959"/>
                <a:ext cx="1937245" cy="321491"/>
              </a:xfrm>
              <a:prstGeom prst="rect">
                <a:avLst/>
              </a:prstGeom>
              <a:solidFill>
                <a:srgbClr val="5B9BD5"/>
              </a:solidFill>
              <a:ln w="25400" cap="flat" cmpd="sng">
                <a:solidFill>
                  <a:srgbClr val="00437C"/>
                </a:solidFill>
                <a:prstDash val="solid"/>
                <a:round/>
                <a:headEnd type="none" w="sm" len="sm"/>
                <a:tailEnd type="none" w="sm" len="sm"/>
              </a:ln>
            </p:spPr>
            <p:txBody>
              <a:bodyPr spcFirstLastPara="1" wrap="square" lIns="68569" tIns="34275" rIns="68569" bIns="34275" anchor="ctr" anchorCtr="0">
                <a:noAutofit/>
              </a:bodyPr>
              <a:lstStyle/>
              <a:p>
                <a:pPr algn="ctr">
                  <a:defRPr/>
                </a:pPr>
                <a:r>
                  <a:rPr lang="en-US" sz="1050" kern="0">
                    <a:solidFill>
                      <a:prstClr val="white"/>
                    </a:solidFill>
                    <a:latin typeface="Calibri"/>
                    <a:ea typeface="Calibri"/>
                    <a:cs typeface="Calibri"/>
                    <a:sym typeface="Calibri"/>
                  </a:rPr>
                  <a:t>NLP (Text)</a:t>
                </a:r>
                <a:endParaRPr sz="1050" kern="0">
                  <a:solidFill>
                    <a:prstClr val="white"/>
                  </a:solidFill>
                  <a:latin typeface="Calibri"/>
                  <a:ea typeface="Calibri"/>
                  <a:cs typeface="Calibri"/>
                  <a:sym typeface="Calibri"/>
                </a:endParaRPr>
              </a:p>
            </p:txBody>
          </p:sp>
          <p:sp>
            <p:nvSpPr>
              <p:cNvPr id="194" name="Google Shape;366;p21">
                <a:extLst>
                  <a:ext uri="{FF2B5EF4-FFF2-40B4-BE49-F238E27FC236}">
                    <a16:creationId xmlns:a16="http://schemas.microsoft.com/office/drawing/2014/main" id="{C41049A4-E772-2ACD-7794-1AA1A1F0A335}"/>
                  </a:ext>
                </a:extLst>
              </p:cNvPr>
              <p:cNvSpPr txBox="1"/>
              <p:nvPr/>
            </p:nvSpPr>
            <p:spPr>
              <a:xfrm>
                <a:off x="3296954" y="2599692"/>
                <a:ext cx="2250698" cy="338554"/>
              </a:xfrm>
              <a:prstGeom prst="rect">
                <a:avLst/>
              </a:prstGeom>
              <a:noFill/>
              <a:ln>
                <a:noFill/>
              </a:ln>
            </p:spPr>
            <p:txBody>
              <a:bodyPr spcFirstLastPara="1" wrap="square" lIns="68569" tIns="34275" rIns="68569" bIns="34275" anchor="t" anchorCtr="0">
                <a:noAutofit/>
              </a:bodyPr>
              <a:lstStyle/>
              <a:p>
                <a:pPr algn="ctr">
                  <a:defRPr/>
                </a:pPr>
                <a:r>
                  <a:rPr lang="en-US" sz="1200" kern="0">
                    <a:solidFill>
                      <a:prstClr val="black"/>
                    </a:solidFill>
                    <a:latin typeface="Calibri"/>
                    <a:ea typeface="Calibri"/>
                    <a:cs typeface="Calibri"/>
                    <a:sym typeface="Calibri"/>
                  </a:rPr>
                  <a:t>Data type Processors</a:t>
                </a:r>
                <a:endParaRPr sz="1200" kern="0">
                  <a:solidFill>
                    <a:prstClr val="black"/>
                  </a:solidFill>
                  <a:latin typeface="Calibri"/>
                  <a:ea typeface="Calibri"/>
                  <a:cs typeface="Calibri"/>
                  <a:sym typeface="Calibri"/>
                </a:endParaRPr>
              </a:p>
            </p:txBody>
          </p:sp>
          <p:sp>
            <p:nvSpPr>
              <p:cNvPr id="195" name="Google Shape;367;p21">
                <a:extLst>
                  <a:ext uri="{FF2B5EF4-FFF2-40B4-BE49-F238E27FC236}">
                    <a16:creationId xmlns:a16="http://schemas.microsoft.com/office/drawing/2014/main" id="{77816D7F-3739-EBF1-D2DB-063E44B8C9AD}"/>
                  </a:ext>
                </a:extLst>
              </p:cNvPr>
              <p:cNvSpPr/>
              <p:nvPr/>
            </p:nvSpPr>
            <p:spPr>
              <a:xfrm>
                <a:off x="3428840" y="3324247"/>
                <a:ext cx="1937245" cy="321491"/>
              </a:xfrm>
              <a:prstGeom prst="rect">
                <a:avLst/>
              </a:prstGeom>
              <a:solidFill>
                <a:srgbClr val="5B9BD5"/>
              </a:solidFill>
              <a:ln w="25400" cap="flat" cmpd="sng">
                <a:solidFill>
                  <a:srgbClr val="00437C"/>
                </a:solidFill>
                <a:prstDash val="solid"/>
                <a:round/>
                <a:headEnd type="none" w="sm" len="sm"/>
                <a:tailEnd type="none" w="sm" len="sm"/>
              </a:ln>
            </p:spPr>
            <p:txBody>
              <a:bodyPr spcFirstLastPara="1" wrap="square" lIns="68569" tIns="34275" rIns="68569" bIns="34275" anchor="ctr" anchorCtr="0">
                <a:noAutofit/>
              </a:bodyPr>
              <a:lstStyle/>
              <a:p>
                <a:pPr algn="ctr">
                  <a:defRPr/>
                </a:pPr>
                <a:r>
                  <a:rPr lang="en-US" sz="1050" kern="0" dirty="0">
                    <a:solidFill>
                      <a:prstClr val="white"/>
                    </a:solidFill>
                    <a:latin typeface="Calibri"/>
                    <a:ea typeface="Calibri"/>
                    <a:cs typeface="Calibri"/>
                    <a:sym typeface="Calibri"/>
                  </a:rPr>
                  <a:t>Vision (Video)</a:t>
                </a:r>
                <a:endParaRPr sz="1050" kern="0" dirty="0">
                  <a:solidFill>
                    <a:prstClr val="white"/>
                  </a:solidFill>
                  <a:latin typeface="Calibri"/>
                  <a:ea typeface="Calibri"/>
                  <a:cs typeface="Calibri"/>
                  <a:sym typeface="Calibri"/>
                </a:endParaRPr>
              </a:p>
            </p:txBody>
          </p:sp>
          <p:cxnSp>
            <p:nvCxnSpPr>
              <p:cNvPr id="196" name="Google Shape;368;p21">
                <a:extLst>
                  <a:ext uri="{FF2B5EF4-FFF2-40B4-BE49-F238E27FC236}">
                    <a16:creationId xmlns:a16="http://schemas.microsoft.com/office/drawing/2014/main" id="{30C36FB5-DBF4-A4F8-016A-70E3FADE7B92}"/>
                  </a:ext>
                </a:extLst>
              </p:cNvPr>
              <p:cNvCxnSpPr>
                <a:endCxn id="192" idx="1"/>
              </p:cNvCxnSpPr>
              <p:nvPr/>
            </p:nvCxnSpPr>
            <p:spPr>
              <a:xfrm>
                <a:off x="3020149" y="2335478"/>
                <a:ext cx="236700" cy="0"/>
              </a:xfrm>
              <a:prstGeom prst="straightConnector1">
                <a:avLst/>
              </a:prstGeom>
              <a:noFill/>
              <a:ln w="25400" cap="flat" cmpd="sng">
                <a:solidFill>
                  <a:srgbClr val="7F7F7F"/>
                </a:solidFill>
                <a:prstDash val="solid"/>
                <a:round/>
                <a:headEnd type="none" w="sm" len="sm"/>
                <a:tailEnd type="stealth" w="med" len="med"/>
              </a:ln>
              <a:effectLst>
                <a:outerShdw blurRad="40000" dist="20000" dir="5400000" rotWithShape="0">
                  <a:srgbClr val="000000">
                    <a:alpha val="37647"/>
                  </a:srgbClr>
                </a:outerShdw>
              </a:effectLst>
            </p:spPr>
          </p:cxnSp>
          <p:cxnSp>
            <p:nvCxnSpPr>
              <p:cNvPr id="197" name="Google Shape;369;p21">
                <a:extLst>
                  <a:ext uri="{FF2B5EF4-FFF2-40B4-BE49-F238E27FC236}">
                    <a16:creationId xmlns:a16="http://schemas.microsoft.com/office/drawing/2014/main" id="{BC94708F-0054-ED88-C378-7DCF81E0902B}"/>
                  </a:ext>
                </a:extLst>
              </p:cNvPr>
              <p:cNvCxnSpPr/>
              <p:nvPr/>
            </p:nvCxnSpPr>
            <p:spPr>
              <a:xfrm>
                <a:off x="3020160" y="3119778"/>
                <a:ext cx="231139" cy="0"/>
              </a:xfrm>
              <a:prstGeom prst="straightConnector1">
                <a:avLst/>
              </a:prstGeom>
              <a:noFill/>
              <a:ln w="25400" cap="flat" cmpd="sng">
                <a:solidFill>
                  <a:srgbClr val="7F7F7F"/>
                </a:solidFill>
                <a:prstDash val="solid"/>
                <a:round/>
                <a:headEnd type="none" w="sm" len="sm"/>
                <a:tailEnd type="stealth" w="med" len="med"/>
              </a:ln>
              <a:effectLst>
                <a:outerShdw blurRad="40000" dist="20000" dir="5400000" rotWithShape="0">
                  <a:srgbClr val="000000">
                    <a:alpha val="37647"/>
                  </a:srgbClr>
                </a:outerShdw>
              </a:effectLst>
            </p:spPr>
          </p:cxnSp>
          <p:cxnSp>
            <p:nvCxnSpPr>
              <p:cNvPr id="198" name="Google Shape;370;p21">
                <a:extLst>
                  <a:ext uri="{FF2B5EF4-FFF2-40B4-BE49-F238E27FC236}">
                    <a16:creationId xmlns:a16="http://schemas.microsoft.com/office/drawing/2014/main" id="{0F5A04E8-D820-992A-0845-991A8B227CE8}"/>
                  </a:ext>
                </a:extLst>
              </p:cNvPr>
              <p:cNvCxnSpPr/>
              <p:nvPr/>
            </p:nvCxnSpPr>
            <p:spPr>
              <a:xfrm flipH="1">
                <a:off x="3014610" y="2335478"/>
                <a:ext cx="5550" cy="784300"/>
              </a:xfrm>
              <a:prstGeom prst="straightConnector1">
                <a:avLst/>
              </a:prstGeom>
              <a:noFill/>
              <a:ln w="25400" cap="flat" cmpd="sng">
                <a:solidFill>
                  <a:srgbClr val="7F7F7F"/>
                </a:solidFill>
                <a:prstDash val="solid"/>
                <a:round/>
                <a:headEnd type="none" w="sm" len="sm"/>
                <a:tailEnd type="none" w="sm" len="sm"/>
              </a:ln>
              <a:effectLst>
                <a:outerShdw blurRad="40000" dist="20000" dir="5400000" rotWithShape="0">
                  <a:srgbClr val="000000">
                    <a:alpha val="37647"/>
                  </a:srgbClr>
                </a:outerShdw>
              </a:effectLst>
            </p:spPr>
          </p:cxnSp>
        </p:grpSp>
        <p:sp>
          <p:nvSpPr>
            <p:cNvPr id="187" name="Google Shape;363;p21">
              <a:extLst>
                <a:ext uri="{FF2B5EF4-FFF2-40B4-BE49-F238E27FC236}">
                  <a16:creationId xmlns:a16="http://schemas.microsoft.com/office/drawing/2014/main" id="{CBA24DFB-6904-567D-C5BF-D1865AFD8466}"/>
                </a:ext>
              </a:extLst>
            </p:cNvPr>
            <p:cNvSpPr txBox="1"/>
            <p:nvPr/>
          </p:nvSpPr>
          <p:spPr>
            <a:xfrm>
              <a:off x="6694294" y="1339014"/>
              <a:ext cx="768179" cy="276999"/>
            </a:xfrm>
            <a:prstGeom prst="rect">
              <a:avLst/>
            </a:prstGeom>
            <a:solidFill>
              <a:srgbClr val="5B9BD5">
                <a:lumMod val="40000"/>
                <a:lumOff val="60000"/>
              </a:srgbClr>
            </a:solidFill>
            <a:ln>
              <a:noFill/>
            </a:ln>
          </p:spPr>
          <p:txBody>
            <a:bodyPr spcFirstLastPara="1" wrap="square" lIns="68569" tIns="34275" rIns="68569" bIns="34275" anchor="t" anchorCtr="0">
              <a:noAutofit/>
            </a:bodyPr>
            <a:lstStyle/>
            <a:p>
              <a:pPr algn="ctr">
                <a:defRPr/>
              </a:pPr>
              <a:r>
                <a:rPr lang="en-US" sz="1200" b="1" kern="0" dirty="0">
                  <a:solidFill>
                    <a:srgbClr val="3F3F3F"/>
                  </a:solidFill>
                  <a:latin typeface="Arial"/>
                  <a:ea typeface="Arial"/>
                  <a:cs typeface="Arial"/>
                  <a:sym typeface="Arial"/>
                </a:rPr>
                <a:t>ML, NLP</a:t>
              </a:r>
              <a:endParaRPr sz="1200" b="1" kern="0" dirty="0">
                <a:solidFill>
                  <a:srgbClr val="3F3F3F"/>
                </a:solidFill>
                <a:latin typeface="Arial"/>
                <a:ea typeface="Arial"/>
                <a:cs typeface="Arial"/>
                <a:sym typeface="Arial"/>
              </a:endParaRPr>
            </a:p>
          </p:txBody>
        </p:sp>
        <p:pic>
          <p:nvPicPr>
            <p:cNvPr id="188" name="Picture 187">
              <a:extLst>
                <a:ext uri="{FF2B5EF4-FFF2-40B4-BE49-F238E27FC236}">
                  <a16:creationId xmlns:a16="http://schemas.microsoft.com/office/drawing/2014/main" id="{7D812AB5-330E-01EE-4C4D-519F8C7079F6}"/>
                </a:ext>
              </a:extLst>
            </p:cNvPr>
            <p:cNvPicPr>
              <a:picLocks noChangeAspect="1"/>
            </p:cNvPicPr>
            <p:nvPr/>
          </p:nvPicPr>
          <p:blipFill>
            <a:blip r:embed="rId3"/>
            <a:stretch>
              <a:fillRect/>
            </a:stretch>
          </p:blipFill>
          <p:spPr>
            <a:xfrm>
              <a:off x="7924750" y="1158178"/>
              <a:ext cx="446740" cy="446740"/>
            </a:xfrm>
            <a:prstGeom prst="rect">
              <a:avLst/>
            </a:prstGeom>
          </p:spPr>
        </p:pic>
      </p:grpSp>
      <p:grpSp>
        <p:nvGrpSpPr>
          <p:cNvPr id="199" name="Google Shape;383;p21">
            <a:extLst>
              <a:ext uri="{FF2B5EF4-FFF2-40B4-BE49-F238E27FC236}">
                <a16:creationId xmlns:a16="http://schemas.microsoft.com/office/drawing/2014/main" id="{B5F051A7-748F-E5EE-D85E-E79627BE47FF}"/>
              </a:ext>
            </a:extLst>
          </p:cNvPr>
          <p:cNvGrpSpPr/>
          <p:nvPr/>
        </p:nvGrpSpPr>
        <p:grpSpPr>
          <a:xfrm>
            <a:off x="5374771" y="2980638"/>
            <a:ext cx="292604" cy="253916"/>
            <a:chOff x="2482630" y="4585694"/>
            <a:chExt cx="390139" cy="338554"/>
          </a:xfrm>
        </p:grpSpPr>
        <p:sp>
          <p:nvSpPr>
            <p:cNvPr id="200" name="Google Shape;384;p21">
              <a:extLst>
                <a:ext uri="{FF2B5EF4-FFF2-40B4-BE49-F238E27FC236}">
                  <a16:creationId xmlns:a16="http://schemas.microsoft.com/office/drawing/2014/main" id="{E33F13F3-7212-327C-47A1-9EF4CD7BD6B0}"/>
                </a:ext>
              </a:extLst>
            </p:cNvPr>
            <p:cNvSpPr/>
            <p:nvPr/>
          </p:nvSpPr>
          <p:spPr>
            <a:xfrm>
              <a:off x="2505530" y="4649968"/>
              <a:ext cx="247321" cy="260770"/>
            </a:xfrm>
            <a:prstGeom prst="octagon">
              <a:avLst>
                <a:gd name="adj" fmla="val 29289"/>
              </a:avLst>
            </a:prstGeom>
            <a:solidFill>
              <a:srgbClr val="595959"/>
            </a:solidFill>
            <a:ln>
              <a:noFill/>
            </a:ln>
          </p:spPr>
          <p:txBody>
            <a:bodyPr spcFirstLastPara="1" wrap="square" lIns="68569" tIns="34275" rIns="68569" bIns="34275" anchor="ctr" anchorCtr="0">
              <a:noAutofit/>
            </a:bodyPr>
            <a:lstStyle/>
            <a:p>
              <a:pPr algn="ctr">
                <a:defRPr/>
              </a:pPr>
              <a:endParaRPr sz="1350" kern="0">
                <a:solidFill>
                  <a:prstClr val="black"/>
                </a:solidFill>
                <a:latin typeface="Calibri"/>
                <a:ea typeface="Calibri"/>
                <a:cs typeface="Calibri"/>
                <a:sym typeface="Calibri"/>
              </a:endParaRPr>
            </a:p>
          </p:txBody>
        </p:sp>
        <p:sp>
          <p:nvSpPr>
            <p:cNvPr id="201" name="Google Shape;385;p21">
              <a:extLst>
                <a:ext uri="{FF2B5EF4-FFF2-40B4-BE49-F238E27FC236}">
                  <a16:creationId xmlns:a16="http://schemas.microsoft.com/office/drawing/2014/main" id="{5204BC9C-C951-7B79-0E15-3654BD28B94D}"/>
                </a:ext>
              </a:extLst>
            </p:cNvPr>
            <p:cNvSpPr txBox="1"/>
            <p:nvPr/>
          </p:nvSpPr>
          <p:spPr>
            <a:xfrm>
              <a:off x="2482630" y="4585694"/>
              <a:ext cx="390139" cy="338554"/>
            </a:xfrm>
            <a:prstGeom prst="rect">
              <a:avLst/>
            </a:prstGeom>
            <a:noFill/>
            <a:ln>
              <a:noFill/>
            </a:ln>
          </p:spPr>
          <p:txBody>
            <a:bodyPr spcFirstLastPara="1" wrap="square" lIns="68569" tIns="34275" rIns="68569" bIns="34275" anchor="t" anchorCtr="0">
              <a:noAutofit/>
            </a:bodyPr>
            <a:lstStyle/>
            <a:p>
              <a:pPr>
                <a:defRPr/>
              </a:pPr>
              <a:r>
                <a:rPr lang="en-US" sz="1200" kern="0" dirty="0">
                  <a:solidFill>
                    <a:prstClr val="white"/>
                  </a:solidFill>
                  <a:latin typeface="Arial"/>
                  <a:ea typeface="Arial"/>
                  <a:cs typeface="Arial"/>
                  <a:sym typeface="Arial"/>
                </a:rPr>
                <a:t>1</a:t>
              </a:r>
              <a:endParaRPr sz="1200" kern="0" dirty="0">
                <a:solidFill>
                  <a:prstClr val="white"/>
                </a:solidFill>
                <a:latin typeface="Arial"/>
                <a:ea typeface="Arial"/>
                <a:cs typeface="Arial"/>
                <a:sym typeface="Arial"/>
              </a:endParaRPr>
            </a:p>
          </p:txBody>
        </p:sp>
      </p:grpSp>
      <p:sp>
        <p:nvSpPr>
          <p:cNvPr id="202" name="Google Shape;381;p21">
            <a:extLst>
              <a:ext uri="{FF2B5EF4-FFF2-40B4-BE49-F238E27FC236}">
                <a16:creationId xmlns:a16="http://schemas.microsoft.com/office/drawing/2014/main" id="{14C89035-0FC6-9C24-9D59-8EB68A5EB07B}"/>
              </a:ext>
            </a:extLst>
          </p:cNvPr>
          <p:cNvSpPr/>
          <p:nvPr/>
        </p:nvSpPr>
        <p:spPr>
          <a:xfrm rot="8019765">
            <a:off x="8011831" y="2631753"/>
            <a:ext cx="691155" cy="201820"/>
          </a:xfrm>
          <a:prstGeom prst="rightArrow">
            <a:avLst>
              <a:gd name="adj1" fmla="val 50000"/>
              <a:gd name="adj2" fmla="val 50000"/>
            </a:avLst>
          </a:prstGeom>
          <a:solidFill>
            <a:srgbClr val="ED7D31"/>
          </a:solidFill>
          <a:ln>
            <a:noFill/>
          </a:ln>
          <a:effectLst>
            <a:outerShdw blurRad="40000" dist="23000" dir="5400000" rotWithShape="0">
              <a:srgbClr val="000000">
                <a:alpha val="34901"/>
              </a:srgbClr>
            </a:outerShdw>
          </a:effectLst>
        </p:spPr>
        <p:txBody>
          <a:bodyPr spcFirstLastPara="1" wrap="square" lIns="68569" tIns="34275" rIns="68569" bIns="34275" anchor="ctr" anchorCtr="0">
            <a:noAutofit/>
          </a:bodyPr>
          <a:lstStyle/>
          <a:p>
            <a:pPr algn="ctr">
              <a:defRPr/>
            </a:pPr>
            <a:endParaRPr sz="1350" kern="0">
              <a:solidFill>
                <a:prstClr val="white"/>
              </a:solidFill>
              <a:latin typeface="Calibri"/>
              <a:ea typeface="Calibri"/>
              <a:cs typeface="Calibri"/>
              <a:sym typeface="Calibri"/>
            </a:endParaRPr>
          </a:p>
        </p:txBody>
      </p:sp>
      <p:sp>
        <p:nvSpPr>
          <p:cNvPr id="203" name="Google Shape;382;p21">
            <a:extLst>
              <a:ext uri="{FF2B5EF4-FFF2-40B4-BE49-F238E27FC236}">
                <a16:creationId xmlns:a16="http://schemas.microsoft.com/office/drawing/2014/main" id="{CBF1E8F3-9B12-2C95-6F2B-C045882FED8E}"/>
              </a:ext>
            </a:extLst>
          </p:cNvPr>
          <p:cNvSpPr/>
          <p:nvPr/>
        </p:nvSpPr>
        <p:spPr>
          <a:xfrm rot="18758569">
            <a:off x="8231712" y="2791353"/>
            <a:ext cx="614628" cy="235638"/>
          </a:xfrm>
          <a:prstGeom prst="rightArrow">
            <a:avLst>
              <a:gd name="adj1" fmla="val 50000"/>
              <a:gd name="adj2" fmla="val 50000"/>
            </a:avLst>
          </a:prstGeom>
          <a:solidFill>
            <a:srgbClr val="5B9BD5">
              <a:alpha val="49803"/>
            </a:srgbClr>
          </a:solidFill>
          <a:ln>
            <a:noFill/>
          </a:ln>
          <a:effectLst>
            <a:outerShdw blurRad="40000" dist="23000" dir="5400000" rotWithShape="0">
              <a:srgbClr val="000000">
                <a:alpha val="34901"/>
              </a:srgbClr>
            </a:outerShdw>
          </a:effectLst>
        </p:spPr>
        <p:txBody>
          <a:bodyPr spcFirstLastPara="1" wrap="square" lIns="68569" tIns="34275" rIns="68569" bIns="34275" anchor="ctr" anchorCtr="0">
            <a:noAutofit/>
          </a:bodyPr>
          <a:lstStyle/>
          <a:p>
            <a:pPr algn="ctr">
              <a:defRPr/>
            </a:pPr>
            <a:endParaRPr sz="1350" kern="0">
              <a:solidFill>
                <a:prstClr val="white"/>
              </a:solidFill>
              <a:latin typeface="Calibri"/>
              <a:ea typeface="Calibri"/>
              <a:cs typeface="Calibri"/>
              <a:sym typeface="Calibri"/>
            </a:endParaRPr>
          </a:p>
        </p:txBody>
      </p:sp>
      <p:grpSp>
        <p:nvGrpSpPr>
          <p:cNvPr id="204" name="Google Shape;386;p21">
            <a:extLst>
              <a:ext uri="{FF2B5EF4-FFF2-40B4-BE49-F238E27FC236}">
                <a16:creationId xmlns:a16="http://schemas.microsoft.com/office/drawing/2014/main" id="{74B6AA15-7412-1295-EB52-9E1E4E836182}"/>
              </a:ext>
            </a:extLst>
          </p:cNvPr>
          <p:cNvGrpSpPr/>
          <p:nvPr/>
        </p:nvGrpSpPr>
        <p:grpSpPr>
          <a:xfrm>
            <a:off x="8333952" y="2266552"/>
            <a:ext cx="292604" cy="253916"/>
            <a:chOff x="5851343" y="2488295"/>
            <a:chExt cx="390139" cy="338554"/>
          </a:xfrm>
        </p:grpSpPr>
        <p:sp>
          <p:nvSpPr>
            <p:cNvPr id="205" name="Google Shape;387;p21">
              <a:extLst>
                <a:ext uri="{FF2B5EF4-FFF2-40B4-BE49-F238E27FC236}">
                  <a16:creationId xmlns:a16="http://schemas.microsoft.com/office/drawing/2014/main" id="{208246B2-1DCB-BFFE-E8E7-191034540532}"/>
                </a:ext>
              </a:extLst>
            </p:cNvPr>
            <p:cNvSpPr/>
            <p:nvPr/>
          </p:nvSpPr>
          <p:spPr>
            <a:xfrm>
              <a:off x="5874243" y="2552569"/>
              <a:ext cx="247321" cy="260770"/>
            </a:xfrm>
            <a:prstGeom prst="octagon">
              <a:avLst>
                <a:gd name="adj" fmla="val 29289"/>
              </a:avLst>
            </a:prstGeom>
            <a:solidFill>
              <a:srgbClr val="595959"/>
            </a:solidFill>
            <a:ln>
              <a:noFill/>
            </a:ln>
          </p:spPr>
          <p:txBody>
            <a:bodyPr spcFirstLastPara="1" wrap="square" lIns="68569" tIns="34275" rIns="68569" bIns="34275" anchor="ctr" anchorCtr="0">
              <a:noAutofit/>
            </a:bodyPr>
            <a:lstStyle/>
            <a:p>
              <a:pPr algn="ctr">
                <a:defRPr/>
              </a:pPr>
              <a:endParaRPr sz="1350" kern="0">
                <a:solidFill>
                  <a:prstClr val="black"/>
                </a:solidFill>
                <a:latin typeface="Calibri"/>
                <a:ea typeface="Calibri"/>
                <a:cs typeface="Calibri"/>
                <a:sym typeface="Calibri"/>
              </a:endParaRPr>
            </a:p>
          </p:txBody>
        </p:sp>
        <p:sp>
          <p:nvSpPr>
            <p:cNvPr id="206" name="Google Shape;388;p21">
              <a:extLst>
                <a:ext uri="{FF2B5EF4-FFF2-40B4-BE49-F238E27FC236}">
                  <a16:creationId xmlns:a16="http://schemas.microsoft.com/office/drawing/2014/main" id="{1EC501AB-6A60-8F2F-4B29-9272D199D7CE}"/>
                </a:ext>
              </a:extLst>
            </p:cNvPr>
            <p:cNvSpPr txBox="1"/>
            <p:nvPr/>
          </p:nvSpPr>
          <p:spPr>
            <a:xfrm>
              <a:off x="5851343" y="2488295"/>
              <a:ext cx="390139" cy="338554"/>
            </a:xfrm>
            <a:prstGeom prst="rect">
              <a:avLst/>
            </a:prstGeom>
            <a:noFill/>
            <a:ln>
              <a:noFill/>
            </a:ln>
          </p:spPr>
          <p:txBody>
            <a:bodyPr spcFirstLastPara="1" wrap="square" lIns="68569" tIns="34275" rIns="68569" bIns="34275" anchor="t" anchorCtr="0">
              <a:noAutofit/>
            </a:bodyPr>
            <a:lstStyle/>
            <a:p>
              <a:pPr>
                <a:defRPr/>
              </a:pPr>
              <a:r>
                <a:rPr lang="en-US" sz="1200" kern="0">
                  <a:solidFill>
                    <a:prstClr val="white"/>
                  </a:solidFill>
                  <a:latin typeface="Arial"/>
                  <a:ea typeface="Arial"/>
                  <a:cs typeface="Arial"/>
                  <a:sym typeface="Arial"/>
                </a:rPr>
                <a:t>2</a:t>
              </a:r>
              <a:endParaRPr kern="0">
                <a:solidFill>
                  <a:prstClr val="black"/>
                </a:solidFill>
                <a:latin typeface="Tahoma" charset="0"/>
                <a:cs typeface="Arial" charset="0"/>
              </a:endParaRPr>
            </a:p>
          </p:txBody>
        </p:sp>
      </p:grpSp>
      <p:sp>
        <p:nvSpPr>
          <p:cNvPr id="207" name="Google Shape;331;p21">
            <a:extLst>
              <a:ext uri="{FF2B5EF4-FFF2-40B4-BE49-F238E27FC236}">
                <a16:creationId xmlns:a16="http://schemas.microsoft.com/office/drawing/2014/main" id="{B6B65422-424A-E60E-D5CE-F402BD6E8F6C}"/>
              </a:ext>
            </a:extLst>
          </p:cNvPr>
          <p:cNvSpPr/>
          <p:nvPr/>
        </p:nvSpPr>
        <p:spPr>
          <a:xfrm rot="5400000">
            <a:off x="10159058" y="2625397"/>
            <a:ext cx="2225815" cy="353085"/>
          </a:xfrm>
          <a:prstGeom prst="uturnArrow">
            <a:avLst>
              <a:gd name="adj1" fmla="val 25000"/>
              <a:gd name="adj2" fmla="val 25000"/>
              <a:gd name="adj3" fmla="val 25000"/>
              <a:gd name="adj4" fmla="val 43750"/>
              <a:gd name="adj5" fmla="val 99584"/>
            </a:avLst>
          </a:prstGeom>
          <a:solidFill>
            <a:srgbClr val="5B9BD5">
              <a:alpha val="49803"/>
            </a:srgbClr>
          </a:solidFill>
          <a:ln>
            <a:noFill/>
          </a:ln>
        </p:spPr>
        <p:txBody>
          <a:bodyPr spcFirstLastPara="1" wrap="square" lIns="68569" tIns="34275" rIns="68569" bIns="34275" anchor="ctr" anchorCtr="0">
            <a:noAutofit/>
          </a:bodyPr>
          <a:lstStyle/>
          <a:p>
            <a:pPr algn="ctr">
              <a:defRPr/>
            </a:pPr>
            <a:endParaRPr sz="1350" kern="0">
              <a:solidFill>
                <a:prstClr val="black"/>
              </a:solidFill>
              <a:latin typeface="Calibri"/>
              <a:ea typeface="Calibri"/>
              <a:cs typeface="Calibri"/>
              <a:sym typeface="Calibri"/>
            </a:endParaRPr>
          </a:p>
        </p:txBody>
      </p:sp>
      <p:grpSp>
        <p:nvGrpSpPr>
          <p:cNvPr id="208" name="Google Shape;389;p21">
            <a:extLst>
              <a:ext uri="{FF2B5EF4-FFF2-40B4-BE49-F238E27FC236}">
                <a16:creationId xmlns:a16="http://schemas.microsoft.com/office/drawing/2014/main" id="{B7A9FBC0-DBB9-627B-5F3B-7F556A1CAA37}"/>
              </a:ext>
            </a:extLst>
          </p:cNvPr>
          <p:cNvGrpSpPr/>
          <p:nvPr/>
        </p:nvGrpSpPr>
        <p:grpSpPr>
          <a:xfrm>
            <a:off x="11125662" y="2722870"/>
            <a:ext cx="292604" cy="253916"/>
            <a:chOff x="4966743" y="1470815"/>
            <a:chExt cx="390139" cy="338554"/>
          </a:xfrm>
        </p:grpSpPr>
        <p:sp>
          <p:nvSpPr>
            <p:cNvPr id="209" name="Google Shape;390;p21">
              <a:extLst>
                <a:ext uri="{FF2B5EF4-FFF2-40B4-BE49-F238E27FC236}">
                  <a16:creationId xmlns:a16="http://schemas.microsoft.com/office/drawing/2014/main" id="{CB1F7E3E-D7CF-DC9C-093E-CB72463901ED}"/>
                </a:ext>
              </a:extLst>
            </p:cNvPr>
            <p:cNvSpPr/>
            <p:nvPr/>
          </p:nvSpPr>
          <p:spPr>
            <a:xfrm>
              <a:off x="4989643" y="1535089"/>
              <a:ext cx="247321" cy="260770"/>
            </a:xfrm>
            <a:prstGeom prst="octagon">
              <a:avLst>
                <a:gd name="adj" fmla="val 29289"/>
              </a:avLst>
            </a:prstGeom>
            <a:solidFill>
              <a:srgbClr val="595959"/>
            </a:solidFill>
            <a:ln>
              <a:noFill/>
            </a:ln>
          </p:spPr>
          <p:txBody>
            <a:bodyPr spcFirstLastPara="1" wrap="square" lIns="68569" tIns="34275" rIns="68569" bIns="34275" anchor="ctr" anchorCtr="0">
              <a:noAutofit/>
            </a:bodyPr>
            <a:lstStyle/>
            <a:p>
              <a:pPr algn="ctr">
                <a:defRPr/>
              </a:pPr>
              <a:endParaRPr sz="1350" kern="0">
                <a:solidFill>
                  <a:prstClr val="black"/>
                </a:solidFill>
                <a:latin typeface="Calibri"/>
                <a:ea typeface="Calibri"/>
                <a:cs typeface="Calibri"/>
                <a:sym typeface="Calibri"/>
              </a:endParaRPr>
            </a:p>
          </p:txBody>
        </p:sp>
        <p:sp>
          <p:nvSpPr>
            <p:cNvPr id="210" name="Google Shape;391;p21">
              <a:extLst>
                <a:ext uri="{FF2B5EF4-FFF2-40B4-BE49-F238E27FC236}">
                  <a16:creationId xmlns:a16="http://schemas.microsoft.com/office/drawing/2014/main" id="{BAACA952-53C7-44FD-EBDB-2B69ECC72926}"/>
                </a:ext>
              </a:extLst>
            </p:cNvPr>
            <p:cNvSpPr txBox="1"/>
            <p:nvPr/>
          </p:nvSpPr>
          <p:spPr>
            <a:xfrm>
              <a:off x="4966743" y="1470815"/>
              <a:ext cx="390139" cy="338554"/>
            </a:xfrm>
            <a:prstGeom prst="rect">
              <a:avLst/>
            </a:prstGeom>
            <a:noFill/>
            <a:ln>
              <a:noFill/>
            </a:ln>
          </p:spPr>
          <p:txBody>
            <a:bodyPr spcFirstLastPara="1" wrap="square" lIns="68569" tIns="34275" rIns="68569" bIns="34275" anchor="t" anchorCtr="0">
              <a:noAutofit/>
            </a:bodyPr>
            <a:lstStyle/>
            <a:p>
              <a:pPr>
                <a:defRPr/>
              </a:pPr>
              <a:r>
                <a:rPr lang="en-US" sz="1200" kern="0" dirty="0">
                  <a:solidFill>
                    <a:prstClr val="white"/>
                  </a:solidFill>
                  <a:latin typeface="Arial"/>
                  <a:ea typeface="Arial"/>
                  <a:cs typeface="Arial"/>
                  <a:sym typeface="Arial"/>
                </a:rPr>
                <a:t>3</a:t>
              </a:r>
              <a:endParaRPr kern="0" dirty="0">
                <a:solidFill>
                  <a:prstClr val="black"/>
                </a:solidFill>
                <a:latin typeface="Tahoma" charset="0"/>
                <a:cs typeface="Arial" charset="0"/>
              </a:endParaRPr>
            </a:p>
          </p:txBody>
        </p:sp>
      </p:grpSp>
      <p:grpSp>
        <p:nvGrpSpPr>
          <p:cNvPr id="211" name="Google Shape;392;p21">
            <a:extLst>
              <a:ext uri="{FF2B5EF4-FFF2-40B4-BE49-F238E27FC236}">
                <a16:creationId xmlns:a16="http://schemas.microsoft.com/office/drawing/2014/main" id="{15D77591-7CCE-9E37-2CDD-539714DCF31F}"/>
              </a:ext>
            </a:extLst>
          </p:cNvPr>
          <p:cNvGrpSpPr/>
          <p:nvPr/>
        </p:nvGrpSpPr>
        <p:grpSpPr>
          <a:xfrm>
            <a:off x="9113175" y="4557890"/>
            <a:ext cx="292604" cy="253916"/>
            <a:chOff x="9294103" y="4346304"/>
            <a:chExt cx="390139" cy="338554"/>
          </a:xfrm>
        </p:grpSpPr>
        <p:sp>
          <p:nvSpPr>
            <p:cNvPr id="212" name="Google Shape;393;p21">
              <a:extLst>
                <a:ext uri="{FF2B5EF4-FFF2-40B4-BE49-F238E27FC236}">
                  <a16:creationId xmlns:a16="http://schemas.microsoft.com/office/drawing/2014/main" id="{C37722AB-CCC7-6A8B-C723-307135645480}"/>
                </a:ext>
              </a:extLst>
            </p:cNvPr>
            <p:cNvSpPr/>
            <p:nvPr/>
          </p:nvSpPr>
          <p:spPr>
            <a:xfrm>
              <a:off x="9317003" y="4410578"/>
              <a:ext cx="247321" cy="260770"/>
            </a:xfrm>
            <a:prstGeom prst="octagon">
              <a:avLst>
                <a:gd name="adj" fmla="val 29289"/>
              </a:avLst>
            </a:prstGeom>
            <a:solidFill>
              <a:srgbClr val="595959"/>
            </a:solidFill>
            <a:ln>
              <a:noFill/>
            </a:ln>
          </p:spPr>
          <p:txBody>
            <a:bodyPr spcFirstLastPara="1" wrap="square" lIns="68569" tIns="34275" rIns="68569" bIns="34275" anchor="ctr" anchorCtr="0">
              <a:noAutofit/>
            </a:bodyPr>
            <a:lstStyle/>
            <a:p>
              <a:pPr algn="ctr">
                <a:defRPr/>
              </a:pPr>
              <a:endParaRPr sz="1350" kern="0">
                <a:solidFill>
                  <a:prstClr val="black"/>
                </a:solidFill>
                <a:latin typeface="Calibri"/>
                <a:ea typeface="Calibri"/>
                <a:cs typeface="Calibri"/>
                <a:sym typeface="Calibri"/>
              </a:endParaRPr>
            </a:p>
          </p:txBody>
        </p:sp>
        <p:sp>
          <p:nvSpPr>
            <p:cNvPr id="213" name="Google Shape;394;p21">
              <a:extLst>
                <a:ext uri="{FF2B5EF4-FFF2-40B4-BE49-F238E27FC236}">
                  <a16:creationId xmlns:a16="http://schemas.microsoft.com/office/drawing/2014/main" id="{CF7E9697-C3C8-1D34-BCFB-33D59887E055}"/>
                </a:ext>
              </a:extLst>
            </p:cNvPr>
            <p:cNvSpPr txBox="1"/>
            <p:nvPr/>
          </p:nvSpPr>
          <p:spPr>
            <a:xfrm>
              <a:off x="9294103" y="4346304"/>
              <a:ext cx="390139" cy="338554"/>
            </a:xfrm>
            <a:prstGeom prst="rect">
              <a:avLst/>
            </a:prstGeom>
            <a:noFill/>
            <a:ln>
              <a:noFill/>
            </a:ln>
          </p:spPr>
          <p:txBody>
            <a:bodyPr spcFirstLastPara="1" wrap="square" lIns="68569" tIns="34275" rIns="68569" bIns="34275" anchor="t" anchorCtr="0">
              <a:noAutofit/>
            </a:bodyPr>
            <a:lstStyle/>
            <a:p>
              <a:pPr>
                <a:defRPr/>
              </a:pPr>
              <a:r>
                <a:rPr lang="en-US" sz="1200" kern="0" dirty="0">
                  <a:solidFill>
                    <a:prstClr val="white"/>
                  </a:solidFill>
                  <a:latin typeface="Arial"/>
                  <a:ea typeface="Arial"/>
                  <a:cs typeface="Arial"/>
                  <a:sym typeface="Arial"/>
                </a:rPr>
                <a:t>4</a:t>
              </a:r>
              <a:endParaRPr kern="0" dirty="0">
                <a:solidFill>
                  <a:prstClr val="black"/>
                </a:solidFill>
                <a:latin typeface="Tahoma" charset="0"/>
                <a:cs typeface="Arial" charset="0"/>
              </a:endParaRPr>
            </a:p>
          </p:txBody>
        </p:sp>
      </p:grpSp>
      <p:sp>
        <p:nvSpPr>
          <p:cNvPr id="214" name="Right Arrow 213">
            <a:extLst>
              <a:ext uri="{FF2B5EF4-FFF2-40B4-BE49-F238E27FC236}">
                <a16:creationId xmlns:a16="http://schemas.microsoft.com/office/drawing/2014/main" id="{7766037E-594A-E41A-DB42-5D5AE35992E1}"/>
              </a:ext>
            </a:extLst>
          </p:cNvPr>
          <p:cNvSpPr/>
          <p:nvPr/>
        </p:nvSpPr>
        <p:spPr>
          <a:xfrm>
            <a:off x="8251092" y="3767908"/>
            <a:ext cx="360701" cy="172668"/>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685800">
              <a:defRPr/>
            </a:pPr>
            <a:endParaRPr lang="en-US" sz="1350" kern="0">
              <a:solidFill>
                <a:prstClr val="white"/>
              </a:solidFill>
              <a:latin typeface="Calibri" panose="020F0502020204030204"/>
              <a:cs typeface="Arial"/>
            </a:endParaRPr>
          </a:p>
        </p:txBody>
      </p:sp>
      <p:grpSp>
        <p:nvGrpSpPr>
          <p:cNvPr id="215" name="Google Shape;395;p21">
            <a:extLst>
              <a:ext uri="{FF2B5EF4-FFF2-40B4-BE49-F238E27FC236}">
                <a16:creationId xmlns:a16="http://schemas.microsoft.com/office/drawing/2014/main" id="{FA5B5B99-3115-6F6E-E926-5A523F1F00BB}"/>
              </a:ext>
            </a:extLst>
          </p:cNvPr>
          <p:cNvGrpSpPr/>
          <p:nvPr/>
        </p:nvGrpSpPr>
        <p:grpSpPr>
          <a:xfrm>
            <a:off x="10979360" y="4532609"/>
            <a:ext cx="292604" cy="253916"/>
            <a:chOff x="8196508" y="2516249"/>
            <a:chExt cx="390139" cy="338554"/>
          </a:xfrm>
        </p:grpSpPr>
        <p:sp>
          <p:nvSpPr>
            <p:cNvPr id="216" name="Google Shape;396;p21">
              <a:extLst>
                <a:ext uri="{FF2B5EF4-FFF2-40B4-BE49-F238E27FC236}">
                  <a16:creationId xmlns:a16="http://schemas.microsoft.com/office/drawing/2014/main" id="{E28B0C9B-0C2F-B7D4-26FE-D50717A3BDF1}"/>
                </a:ext>
              </a:extLst>
            </p:cNvPr>
            <p:cNvSpPr/>
            <p:nvPr/>
          </p:nvSpPr>
          <p:spPr>
            <a:xfrm>
              <a:off x="8219408" y="2580523"/>
              <a:ext cx="247321" cy="260770"/>
            </a:xfrm>
            <a:prstGeom prst="octagon">
              <a:avLst>
                <a:gd name="adj" fmla="val 29289"/>
              </a:avLst>
            </a:prstGeom>
            <a:solidFill>
              <a:srgbClr val="595959"/>
            </a:solidFill>
            <a:ln>
              <a:noFill/>
            </a:ln>
          </p:spPr>
          <p:txBody>
            <a:bodyPr spcFirstLastPara="1" wrap="square" lIns="68569" tIns="34275" rIns="68569" bIns="34275" anchor="ctr" anchorCtr="0">
              <a:noAutofit/>
            </a:bodyPr>
            <a:lstStyle/>
            <a:p>
              <a:pPr algn="ctr">
                <a:defRPr/>
              </a:pPr>
              <a:endParaRPr sz="1350" kern="0">
                <a:solidFill>
                  <a:prstClr val="black"/>
                </a:solidFill>
                <a:latin typeface="Calibri"/>
                <a:ea typeface="Calibri"/>
                <a:cs typeface="Calibri"/>
                <a:sym typeface="Calibri"/>
              </a:endParaRPr>
            </a:p>
          </p:txBody>
        </p:sp>
        <p:sp>
          <p:nvSpPr>
            <p:cNvPr id="217" name="Google Shape;397;p21">
              <a:extLst>
                <a:ext uri="{FF2B5EF4-FFF2-40B4-BE49-F238E27FC236}">
                  <a16:creationId xmlns:a16="http://schemas.microsoft.com/office/drawing/2014/main" id="{FD6FE258-2F37-D6DE-4361-B40CC16CAE33}"/>
                </a:ext>
              </a:extLst>
            </p:cNvPr>
            <p:cNvSpPr txBox="1"/>
            <p:nvPr/>
          </p:nvSpPr>
          <p:spPr>
            <a:xfrm>
              <a:off x="8196508" y="2516249"/>
              <a:ext cx="390139" cy="338554"/>
            </a:xfrm>
            <a:prstGeom prst="rect">
              <a:avLst/>
            </a:prstGeom>
            <a:noFill/>
            <a:ln>
              <a:noFill/>
            </a:ln>
          </p:spPr>
          <p:txBody>
            <a:bodyPr spcFirstLastPara="1" wrap="square" lIns="68569" tIns="34275" rIns="68569" bIns="34275" anchor="t" anchorCtr="0">
              <a:noAutofit/>
            </a:bodyPr>
            <a:lstStyle/>
            <a:p>
              <a:pPr>
                <a:defRPr/>
              </a:pPr>
              <a:r>
                <a:rPr lang="en-US" sz="1200" kern="0" dirty="0">
                  <a:solidFill>
                    <a:prstClr val="white"/>
                  </a:solidFill>
                  <a:latin typeface="Arial"/>
                  <a:ea typeface="Arial"/>
                  <a:cs typeface="Arial"/>
                  <a:sym typeface="Arial"/>
                </a:rPr>
                <a:t>5</a:t>
              </a:r>
              <a:endParaRPr sz="1200" kern="0" dirty="0">
                <a:solidFill>
                  <a:prstClr val="white"/>
                </a:solidFill>
                <a:latin typeface="Arial"/>
                <a:ea typeface="Arial"/>
                <a:cs typeface="Arial"/>
                <a:sym typeface="Arial"/>
              </a:endParaRPr>
            </a:p>
          </p:txBody>
        </p:sp>
      </p:grpSp>
      <p:pic>
        <p:nvPicPr>
          <p:cNvPr id="218" name="Picture 217">
            <a:extLst>
              <a:ext uri="{FF2B5EF4-FFF2-40B4-BE49-F238E27FC236}">
                <a16:creationId xmlns:a16="http://schemas.microsoft.com/office/drawing/2014/main" id="{D7F6A49E-D916-804A-22E5-5A0D615B9A41}"/>
              </a:ext>
            </a:extLst>
          </p:cNvPr>
          <p:cNvPicPr>
            <a:picLocks noChangeAspect="1"/>
          </p:cNvPicPr>
          <p:nvPr/>
        </p:nvPicPr>
        <p:blipFill>
          <a:blip r:embed="rId8"/>
          <a:stretch>
            <a:fillRect/>
          </a:stretch>
        </p:blipFill>
        <p:spPr>
          <a:xfrm>
            <a:off x="9177141" y="5741681"/>
            <a:ext cx="553746" cy="553746"/>
          </a:xfrm>
          <a:prstGeom prst="rect">
            <a:avLst/>
          </a:prstGeom>
        </p:spPr>
      </p:pic>
      <p:pic>
        <p:nvPicPr>
          <p:cNvPr id="219" name="Picture 218">
            <a:extLst>
              <a:ext uri="{FF2B5EF4-FFF2-40B4-BE49-F238E27FC236}">
                <a16:creationId xmlns:a16="http://schemas.microsoft.com/office/drawing/2014/main" id="{F019543C-E249-8925-1B38-5302CF56F306}"/>
              </a:ext>
            </a:extLst>
          </p:cNvPr>
          <p:cNvPicPr>
            <a:picLocks noChangeAspect="1"/>
          </p:cNvPicPr>
          <p:nvPr/>
        </p:nvPicPr>
        <p:blipFill>
          <a:blip r:embed="rId9"/>
          <a:stretch>
            <a:fillRect/>
          </a:stretch>
        </p:blipFill>
        <p:spPr>
          <a:xfrm>
            <a:off x="9975102" y="5454612"/>
            <a:ext cx="1216166" cy="912125"/>
          </a:xfrm>
          <a:prstGeom prst="rect">
            <a:avLst/>
          </a:prstGeom>
        </p:spPr>
      </p:pic>
      <p:sp>
        <p:nvSpPr>
          <p:cNvPr id="220" name="Rounded Rectangle 219">
            <a:extLst>
              <a:ext uri="{FF2B5EF4-FFF2-40B4-BE49-F238E27FC236}">
                <a16:creationId xmlns:a16="http://schemas.microsoft.com/office/drawing/2014/main" id="{D17DD833-1AD0-F9DB-F77B-D0A901ACE51C}"/>
              </a:ext>
            </a:extLst>
          </p:cNvPr>
          <p:cNvSpPr/>
          <p:nvPr/>
        </p:nvSpPr>
        <p:spPr>
          <a:xfrm>
            <a:off x="8596278" y="4877719"/>
            <a:ext cx="2649104" cy="524786"/>
          </a:xfrm>
          <a:prstGeom prst="round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685800">
              <a:defRPr/>
            </a:pPr>
            <a:r>
              <a:rPr lang="en-US" sz="1350" kern="0" dirty="0">
                <a:solidFill>
                  <a:prstClr val="white"/>
                </a:solidFill>
                <a:latin typeface="Calibri" panose="020F0502020204030204"/>
                <a:cs typeface="Arial"/>
              </a:rPr>
              <a:t>Front End</a:t>
            </a:r>
          </a:p>
        </p:txBody>
      </p:sp>
      <p:pic>
        <p:nvPicPr>
          <p:cNvPr id="221" name="Picture 220">
            <a:extLst>
              <a:ext uri="{FF2B5EF4-FFF2-40B4-BE49-F238E27FC236}">
                <a16:creationId xmlns:a16="http://schemas.microsoft.com/office/drawing/2014/main" id="{55A95B64-C47D-7208-754B-A907ABC54BFC}"/>
              </a:ext>
            </a:extLst>
          </p:cNvPr>
          <p:cNvPicPr>
            <a:picLocks noChangeAspect="1"/>
          </p:cNvPicPr>
          <p:nvPr/>
        </p:nvPicPr>
        <p:blipFill>
          <a:blip r:embed="rId10"/>
          <a:stretch>
            <a:fillRect/>
          </a:stretch>
        </p:blipFill>
        <p:spPr>
          <a:xfrm>
            <a:off x="10395941" y="4850692"/>
            <a:ext cx="746897" cy="613181"/>
          </a:xfrm>
          <a:prstGeom prst="rect">
            <a:avLst/>
          </a:prstGeom>
        </p:spPr>
      </p:pic>
      <p:sp>
        <p:nvSpPr>
          <p:cNvPr id="222" name="Right Arrow 221">
            <a:extLst>
              <a:ext uri="{FF2B5EF4-FFF2-40B4-BE49-F238E27FC236}">
                <a16:creationId xmlns:a16="http://schemas.microsoft.com/office/drawing/2014/main" id="{B6B51ED2-4133-DD89-5629-D5EF9869F99F}"/>
              </a:ext>
            </a:extLst>
          </p:cNvPr>
          <p:cNvSpPr/>
          <p:nvPr/>
        </p:nvSpPr>
        <p:spPr>
          <a:xfrm rot="5400000">
            <a:off x="9366447" y="5532805"/>
            <a:ext cx="298194" cy="123059"/>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685800">
              <a:defRPr/>
            </a:pPr>
            <a:endParaRPr lang="en-US" sz="1350" kern="0">
              <a:solidFill>
                <a:prstClr val="white"/>
              </a:solidFill>
              <a:latin typeface="Calibri" panose="020F0502020204030204"/>
              <a:cs typeface="Arial"/>
            </a:endParaRPr>
          </a:p>
        </p:txBody>
      </p:sp>
      <p:pic>
        <p:nvPicPr>
          <p:cNvPr id="223" name="Picture 222" descr="A close up of a sign&#10;&#10;Description automatically generated">
            <a:extLst>
              <a:ext uri="{FF2B5EF4-FFF2-40B4-BE49-F238E27FC236}">
                <a16:creationId xmlns:a16="http://schemas.microsoft.com/office/drawing/2014/main" id="{0FCCCAE7-D10F-2CAA-5DBA-726D073D44DB}"/>
              </a:ext>
            </a:extLst>
          </p:cNvPr>
          <p:cNvPicPr>
            <a:picLocks noChangeAspect="1"/>
          </p:cNvPicPr>
          <p:nvPr/>
        </p:nvPicPr>
        <p:blipFill rotWithShape="1">
          <a:blip r:embed="rId11">
            <a:extLst>
              <a:ext uri="{28A0092B-C50C-407E-A947-70E740481C1C}">
                <a14:useLocalDpi xmlns:a14="http://schemas.microsoft.com/office/drawing/2010/main" val="0"/>
              </a:ext>
            </a:extLst>
          </a:blip>
          <a:srcRect l="10491" t="20498" r="9963" b="29869"/>
          <a:stretch/>
        </p:blipFill>
        <p:spPr>
          <a:xfrm>
            <a:off x="8383266" y="5757089"/>
            <a:ext cx="553746" cy="269497"/>
          </a:xfrm>
          <a:prstGeom prst="rect">
            <a:avLst/>
          </a:prstGeom>
        </p:spPr>
      </p:pic>
      <p:grpSp>
        <p:nvGrpSpPr>
          <p:cNvPr id="224" name="Group 223">
            <a:extLst>
              <a:ext uri="{FF2B5EF4-FFF2-40B4-BE49-F238E27FC236}">
                <a16:creationId xmlns:a16="http://schemas.microsoft.com/office/drawing/2014/main" id="{473B39A2-3D3C-CA81-A001-E9EB9C99F0FA}"/>
              </a:ext>
            </a:extLst>
          </p:cNvPr>
          <p:cNvGrpSpPr/>
          <p:nvPr/>
        </p:nvGrpSpPr>
        <p:grpSpPr>
          <a:xfrm>
            <a:off x="6466294" y="5233431"/>
            <a:ext cx="1716712" cy="1206144"/>
            <a:chOff x="3894590" y="5663203"/>
            <a:chExt cx="1716712" cy="1092742"/>
          </a:xfrm>
        </p:grpSpPr>
        <p:sp>
          <p:nvSpPr>
            <p:cNvPr id="225" name="Google Shape;343;p21">
              <a:extLst>
                <a:ext uri="{FF2B5EF4-FFF2-40B4-BE49-F238E27FC236}">
                  <a16:creationId xmlns:a16="http://schemas.microsoft.com/office/drawing/2014/main" id="{DB880E63-241B-8989-D20D-85C9EAD182D3}"/>
                </a:ext>
              </a:extLst>
            </p:cNvPr>
            <p:cNvSpPr/>
            <p:nvPr/>
          </p:nvSpPr>
          <p:spPr>
            <a:xfrm>
              <a:off x="3894590" y="5663203"/>
              <a:ext cx="1716712" cy="1092742"/>
            </a:xfrm>
            <a:prstGeom prst="rect">
              <a:avLst/>
            </a:prstGeom>
            <a:solidFill>
              <a:srgbClr val="1F67FF">
                <a:alpha val="47451"/>
              </a:srgbClr>
            </a:solidFill>
            <a:ln w="28575" cap="flat" cmpd="sng">
              <a:solidFill>
                <a:schemeClr val="tx1"/>
              </a:solidFill>
              <a:prstDash val="dash"/>
              <a:round/>
              <a:headEnd type="none" w="sm" len="sm"/>
              <a:tailEnd type="none" w="sm" len="sm"/>
            </a:ln>
          </p:spPr>
          <p:txBody>
            <a:bodyPr spcFirstLastPara="1" wrap="square" lIns="68569" tIns="34275" rIns="68569" bIns="34275" anchor="ctr" anchorCtr="0">
              <a:noAutofit/>
            </a:bodyPr>
            <a:lstStyle/>
            <a:p>
              <a:pPr>
                <a:defRPr/>
              </a:pPr>
              <a:endParaRPr lang="en-US" sz="1350" b="1" kern="0" dirty="0">
                <a:solidFill>
                  <a:prstClr val="black"/>
                </a:solidFill>
                <a:latin typeface="Arial"/>
                <a:ea typeface="Arial"/>
                <a:cs typeface="Arial"/>
                <a:sym typeface="Arial"/>
              </a:endParaRPr>
            </a:p>
          </p:txBody>
        </p:sp>
        <p:sp>
          <p:nvSpPr>
            <p:cNvPr id="226" name="Google Shape;400;p21">
              <a:extLst>
                <a:ext uri="{FF2B5EF4-FFF2-40B4-BE49-F238E27FC236}">
                  <a16:creationId xmlns:a16="http://schemas.microsoft.com/office/drawing/2014/main" id="{EED8A111-4811-319C-6306-A499A2BB7BF4}"/>
                </a:ext>
              </a:extLst>
            </p:cNvPr>
            <p:cNvSpPr txBox="1"/>
            <p:nvPr/>
          </p:nvSpPr>
          <p:spPr>
            <a:xfrm>
              <a:off x="3979731" y="5984408"/>
              <a:ext cx="1484951" cy="202276"/>
            </a:xfrm>
            <a:prstGeom prst="rect">
              <a:avLst/>
            </a:prstGeom>
            <a:solidFill>
              <a:schemeClr val="accent1">
                <a:lumMod val="20000"/>
                <a:lumOff val="80000"/>
              </a:schemeClr>
            </a:solidFill>
            <a:ln w="9525" cap="flat" cmpd="sng">
              <a:solidFill>
                <a:srgbClr val="7F7F7F"/>
              </a:solidFill>
              <a:prstDash val="solid"/>
              <a:round/>
              <a:headEnd type="none" w="sm" len="sm"/>
              <a:tailEnd type="none" w="sm" len="sm"/>
            </a:ln>
          </p:spPr>
          <p:txBody>
            <a:bodyPr spcFirstLastPara="1" wrap="square" lIns="68569" tIns="34275" rIns="68569" bIns="34275" anchor="t" anchorCtr="0">
              <a:noAutofit/>
            </a:bodyPr>
            <a:lstStyle/>
            <a:p>
              <a:pPr>
                <a:defRPr/>
              </a:pPr>
              <a:r>
                <a:rPr lang="en-US" sz="900" b="1" kern="0" dirty="0">
                  <a:solidFill>
                    <a:prstClr val="black"/>
                  </a:solidFill>
                  <a:latin typeface="Tahoma" charset="0"/>
                  <a:cs typeface="Arial" charset="0"/>
                </a:rPr>
                <a:t>Triggers</a:t>
              </a:r>
            </a:p>
          </p:txBody>
        </p:sp>
        <p:sp>
          <p:nvSpPr>
            <p:cNvPr id="227" name="Google Shape;401;p21">
              <a:extLst>
                <a:ext uri="{FF2B5EF4-FFF2-40B4-BE49-F238E27FC236}">
                  <a16:creationId xmlns:a16="http://schemas.microsoft.com/office/drawing/2014/main" id="{CC8D8CB0-00E9-0343-A35B-6E219A87F219}"/>
                </a:ext>
              </a:extLst>
            </p:cNvPr>
            <p:cNvSpPr txBox="1"/>
            <p:nvPr/>
          </p:nvSpPr>
          <p:spPr>
            <a:xfrm>
              <a:off x="4063092" y="5672561"/>
              <a:ext cx="1393395" cy="276999"/>
            </a:xfrm>
            <a:prstGeom prst="rect">
              <a:avLst/>
            </a:prstGeom>
            <a:noFill/>
            <a:ln>
              <a:noFill/>
            </a:ln>
          </p:spPr>
          <p:txBody>
            <a:bodyPr spcFirstLastPara="1" wrap="square" lIns="68569" tIns="34275" rIns="68569" bIns="34275" anchor="t" anchorCtr="0">
              <a:noAutofit/>
            </a:bodyPr>
            <a:lstStyle/>
            <a:p>
              <a:pPr>
                <a:defRPr/>
              </a:pPr>
              <a:r>
                <a:rPr lang="en-US" sz="1350" b="1" kern="0" dirty="0">
                  <a:solidFill>
                    <a:prstClr val="black"/>
                  </a:solidFill>
                  <a:latin typeface="Arial"/>
                  <a:ea typeface="Arial"/>
                  <a:cs typeface="Arial"/>
                  <a:sym typeface="Arial"/>
                </a:rPr>
                <a:t>User Profiling</a:t>
              </a:r>
              <a:endParaRPr kern="0" dirty="0">
                <a:solidFill>
                  <a:prstClr val="black"/>
                </a:solidFill>
                <a:latin typeface="Tahoma" charset="0"/>
                <a:cs typeface="Arial" charset="0"/>
              </a:endParaRPr>
            </a:p>
          </p:txBody>
        </p:sp>
      </p:grpSp>
      <p:sp>
        <p:nvSpPr>
          <p:cNvPr id="228" name="Google Shape;400;p21">
            <a:extLst>
              <a:ext uri="{FF2B5EF4-FFF2-40B4-BE49-F238E27FC236}">
                <a16:creationId xmlns:a16="http://schemas.microsoft.com/office/drawing/2014/main" id="{337ADCDE-9AF2-30AA-2154-960918DFA915}"/>
              </a:ext>
            </a:extLst>
          </p:cNvPr>
          <p:cNvSpPr txBox="1"/>
          <p:nvPr/>
        </p:nvSpPr>
        <p:spPr>
          <a:xfrm>
            <a:off x="6543240" y="5790689"/>
            <a:ext cx="1493146" cy="212729"/>
          </a:xfrm>
          <a:prstGeom prst="rect">
            <a:avLst/>
          </a:prstGeom>
          <a:solidFill>
            <a:schemeClr val="accent1">
              <a:lumMod val="20000"/>
              <a:lumOff val="80000"/>
            </a:schemeClr>
          </a:solidFill>
          <a:ln w="9525" cap="flat" cmpd="sng">
            <a:solidFill>
              <a:srgbClr val="7F7F7F"/>
            </a:solidFill>
            <a:prstDash val="solid"/>
            <a:round/>
            <a:headEnd type="none" w="sm" len="sm"/>
            <a:tailEnd type="none" w="sm" len="sm"/>
          </a:ln>
        </p:spPr>
        <p:txBody>
          <a:bodyPr spcFirstLastPara="1" wrap="square" lIns="68569" tIns="34275" rIns="68569" bIns="34275" anchor="t" anchorCtr="0">
            <a:noAutofit/>
          </a:bodyPr>
          <a:lstStyle/>
          <a:p>
            <a:pPr>
              <a:defRPr/>
            </a:pPr>
            <a:r>
              <a:rPr lang="en-US" sz="900" b="1" kern="0" dirty="0">
                <a:solidFill>
                  <a:srgbClr val="000000"/>
                </a:solidFill>
                <a:latin typeface="Tahoma" charset="0"/>
                <a:cs typeface="Arial" charset="0"/>
              </a:rPr>
              <a:t>Active Learning</a:t>
            </a:r>
            <a:endParaRPr sz="900" b="1" kern="0" dirty="0">
              <a:solidFill>
                <a:srgbClr val="000000"/>
              </a:solidFill>
              <a:latin typeface="Tahoma" charset="0"/>
              <a:cs typeface="Arial" charset="0"/>
            </a:endParaRPr>
          </a:p>
        </p:txBody>
      </p:sp>
      <p:sp>
        <p:nvSpPr>
          <p:cNvPr id="229" name="Right Arrow 228">
            <a:extLst>
              <a:ext uri="{FF2B5EF4-FFF2-40B4-BE49-F238E27FC236}">
                <a16:creationId xmlns:a16="http://schemas.microsoft.com/office/drawing/2014/main" id="{08BF5947-750B-AFE8-E569-0C2E78E242BF}"/>
              </a:ext>
            </a:extLst>
          </p:cNvPr>
          <p:cNvSpPr/>
          <p:nvPr/>
        </p:nvSpPr>
        <p:spPr>
          <a:xfrm rot="10800000">
            <a:off x="8213244" y="5525445"/>
            <a:ext cx="1102596" cy="190389"/>
          </a:xfrm>
          <a:prstGeom prst="rightArrow">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685800">
              <a:defRPr/>
            </a:pPr>
            <a:endParaRPr lang="en-US" sz="1350" kern="0">
              <a:solidFill>
                <a:prstClr val="white"/>
              </a:solidFill>
              <a:latin typeface="Calibri" panose="020F0502020204030204"/>
              <a:cs typeface="Arial"/>
            </a:endParaRPr>
          </a:p>
        </p:txBody>
      </p:sp>
      <p:sp>
        <p:nvSpPr>
          <p:cNvPr id="230" name="Right Arrow 229">
            <a:extLst>
              <a:ext uri="{FF2B5EF4-FFF2-40B4-BE49-F238E27FC236}">
                <a16:creationId xmlns:a16="http://schemas.microsoft.com/office/drawing/2014/main" id="{6E8C4D98-6287-E1AC-F4D0-B37EEDA98E4F}"/>
              </a:ext>
            </a:extLst>
          </p:cNvPr>
          <p:cNvSpPr/>
          <p:nvPr/>
        </p:nvSpPr>
        <p:spPr>
          <a:xfrm rot="16200000">
            <a:off x="6936535" y="4905989"/>
            <a:ext cx="450767" cy="147845"/>
          </a:xfrm>
          <a:prstGeom prst="rightArrow">
            <a:avLst/>
          </a:prstGeom>
          <a:solidFill>
            <a:srgbClr val="70AD47"/>
          </a:solidFill>
          <a:ln w="12700" cap="flat" cmpd="sng" algn="ctr">
            <a:solidFill>
              <a:srgbClr val="70AD47">
                <a:shade val="50000"/>
              </a:srgbClr>
            </a:solidFill>
            <a:prstDash val="solid"/>
            <a:miter lim="800000"/>
          </a:ln>
          <a:effectLst/>
        </p:spPr>
        <p:txBody>
          <a:bodyPr rtlCol="0" anchor="ctr"/>
          <a:lstStyle/>
          <a:p>
            <a:pPr algn="ctr" defTabSz="685800">
              <a:defRPr/>
            </a:pPr>
            <a:endParaRPr lang="en-US" sz="1350" kern="0">
              <a:solidFill>
                <a:prstClr val="white"/>
              </a:solidFill>
              <a:latin typeface="Calibri" panose="020F0502020204030204"/>
              <a:cs typeface="Arial"/>
            </a:endParaRPr>
          </a:p>
        </p:txBody>
      </p:sp>
      <p:sp>
        <p:nvSpPr>
          <p:cNvPr id="231" name="Right Arrow 230">
            <a:extLst>
              <a:ext uri="{FF2B5EF4-FFF2-40B4-BE49-F238E27FC236}">
                <a16:creationId xmlns:a16="http://schemas.microsoft.com/office/drawing/2014/main" id="{8A179898-0410-0584-78EA-6B7F405EFDE8}"/>
              </a:ext>
            </a:extLst>
          </p:cNvPr>
          <p:cNvSpPr/>
          <p:nvPr/>
        </p:nvSpPr>
        <p:spPr>
          <a:xfrm>
            <a:off x="8222197" y="6019547"/>
            <a:ext cx="905305" cy="154220"/>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685800">
              <a:defRPr/>
            </a:pPr>
            <a:endParaRPr lang="en-US" sz="1350" kern="0">
              <a:solidFill>
                <a:prstClr val="white"/>
              </a:solidFill>
              <a:latin typeface="Calibri" panose="020F0502020204030204"/>
              <a:cs typeface="Arial"/>
            </a:endParaRPr>
          </a:p>
        </p:txBody>
      </p:sp>
      <p:sp>
        <p:nvSpPr>
          <p:cNvPr id="232" name="Google Shape;400;p21">
            <a:extLst>
              <a:ext uri="{FF2B5EF4-FFF2-40B4-BE49-F238E27FC236}">
                <a16:creationId xmlns:a16="http://schemas.microsoft.com/office/drawing/2014/main" id="{D7D91ADB-BB89-7182-AC36-AC572F2C0554}"/>
              </a:ext>
            </a:extLst>
          </p:cNvPr>
          <p:cNvSpPr txBox="1"/>
          <p:nvPr/>
        </p:nvSpPr>
        <p:spPr>
          <a:xfrm>
            <a:off x="6539421" y="6015978"/>
            <a:ext cx="1493146" cy="342381"/>
          </a:xfrm>
          <a:prstGeom prst="rect">
            <a:avLst/>
          </a:prstGeom>
          <a:solidFill>
            <a:schemeClr val="accent1">
              <a:lumMod val="20000"/>
              <a:lumOff val="80000"/>
            </a:schemeClr>
          </a:solidFill>
          <a:ln w="9525" cap="flat" cmpd="sng">
            <a:solidFill>
              <a:srgbClr val="7F7F7F"/>
            </a:solidFill>
            <a:prstDash val="solid"/>
            <a:round/>
            <a:headEnd type="none" w="sm" len="sm"/>
            <a:tailEnd type="none" w="sm" len="sm"/>
          </a:ln>
        </p:spPr>
        <p:txBody>
          <a:bodyPr spcFirstLastPara="1" wrap="square" lIns="68569" tIns="34275" rIns="68569" bIns="34275" anchor="t" anchorCtr="0">
            <a:noAutofit/>
          </a:bodyPr>
          <a:lstStyle/>
          <a:p>
            <a:pPr>
              <a:defRPr/>
            </a:pPr>
            <a:r>
              <a:rPr lang="en-US" sz="900" b="1" kern="0" dirty="0">
                <a:solidFill>
                  <a:srgbClr val="000000"/>
                </a:solidFill>
                <a:latin typeface="Tahoma" charset="0"/>
                <a:cs typeface="Arial" charset="0"/>
              </a:rPr>
              <a:t>Situation-aware Recommendation</a:t>
            </a:r>
            <a:endParaRPr sz="900" b="1" kern="0" dirty="0">
              <a:solidFill>
                <a:srgbClr val="000000"/>
              </a:solidFill>
              <a:latin typeface="Tahoma" charset="0"/>
              <a:cs typeface="Arial" charset="0"/>
            </a:endParaRPr>
          </a:p>
        </p:txBody>
      </p:sp>
      <p:sp>
        <p:nvSpPr>
          <p:cNvPr id="233" name="TextBox 232">
            <a:extLst>
              <a:ext uri="{FF2B5EF4-FFF2-40B4-BE49-F238E27FC236}">
                <a16:creationId xmlns:a16="http://schemas.microsoft.com/office/drawing/2014/main" id="{007B06B8-34AE-78D6-D77B-2C5B5B3BCFA0}"/>
              </a:ext>
            </a:extLst>
          </p:cNvPr>
          <p:cNvSpPr txBox="1"/>
          <p:nvPr/>
        </p:nvSpPr>
        <p:spPr>
          <a:xfrm>
            <a:off x="412251" y="259836"/>
            <a:ext cx="2911648" cy="1384995"/>
          </a:xfrm>
          <a:prstGeom prst="rect">
            <a:avLst/>
          </a:prstGeom>
          <a:noFill/>
        </p:spPr>
        <p:txBody>
          <a:bodyPr wrap="square" rtlCol="0">
            <a:spAutoFit/>
          </a:bodyPr>
          <a:lstStyle/>
          <a:p>
            <a:r>
              <a:rPr lang="en-US" sz="2800" b="1" dirty="0">
                <a:latin typeface="Cambria" panose="02040503050406030204" pitchFamily="18" charset="0"/>
              </a:rPr>
              <a:t>Situational Knowledge on Demand</a:t>
            </a:r>
          </a:p>
        </p:txBody>
      </p:sp>
    </p:spTree>
    <p:extLst>
      <p:ext uri="{BB962C8B-B14F-4D97-AF65-F5344CB8AC3E}">
        <p14:creationId xmlns:p14="http://schemas.microsoft.com/office/powerpoint/2010/main" val="12760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animBg="1"/>
      <p:bldP spid="139" grpId="0" animBg="1"/>
      <p:bldP spid="140" grpId="0" animBg="1"/>
      <p:bldP spid="202" grpId="0" animBg="1"/>
      <p:bldP spid="203" grpId="0" animBg="1"/>
      <p:bldP spid="207" grpId="0" animBg="1"/>
      <p:bldP spid="214" grpId="0" animBg="1"/>
      <p:bldP spid="222" grpId="0" animBg="1"/>
      <p:bldP spid="228" grpId="0" animBg="1"/>
      <p:bldP spid="229" grpId="0" animBg="1"/>
      <p:bldP spid="230" grpId="0" animBg="1"/>
      <p:bldP spid="231" grpId="0" animBg="1"/>
      <p:bldP spid="2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74332-B64F-A34B-9053-53C942FF58CD}"/>
              </a:ext>
            </a:extLst>
          </p:cNvPr>
          <p:cNvSpPr>
            <a:spLocks noGrp="1"/>
          </p:cNvSpPr>
          <p:nvPr>
            <p:ph type="title"/>
          </p:nvPr>
        </p:nvSpPr>
        <p:spPr/>
        <p:txBody>
          <a:bodyPr>
            <a:normAutofit/>
          </a:bodyPr>
          <a:lstStyle/>
          <a:p>
            <a:r>
              <a:rPr lang="en-US" sz="3600" dirty="0"/>
              <a:t>Challenge 2: Resource constrained Data-preprocessing</a:t>
            </a:r>
          </a:p>
        </p:txBody>
      </p:sp>
      <p:pic>
        <p:nvPicPr>
          <p:cNvPr id="2052" name="Picture 4" descr="Gpu - Free computer icons">
            <a:extLst>
              <a:ext uri="{FF2B5EF4-FFF2-40B4-BE49-F238E27FC236}">
                <a16:creationId xmlns:a16="http://schemas.microsoft.com/office/drawing/2014/main" id="{82666196-A78F-A114-D987-965E6F57B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608" y="2506718"/>
            <a:ext cx="1623848" cy="16238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ATURAL LANGUAGE PROCESSING Vector Icons free download in SVG, PNG Format">
            <a:extLst>
              <a:ext uri="{FF2B5EF4-FFF2-40B4-BE49-F238E27FC236}">
                <a16:creationId xmlns:a16="http://schemas.microsoft.com/office/drawing/2014/main" id="{13F5C7E9-B691-E363-330D-8BC37D9641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4893" y="1972825"/>
            <a:ext cx="1805153" cy="18051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Object detection png images | PNGWing">
            <a:extLst>
              <a:ext uri="{FF2B5EF4-FFF2-40B4-BE49-F238E27FC236}">
                <a16:creationId xmlns:a16="http://schemas.microsoft.com/office/drawing/2014/main" id="{979F2717-30FE-6851-9FFE-2A46136687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4501440"/>
            <a:ext cx="1805152" cy="180515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i Training Data Icons - Free SVG &amp; PNG Ai Training Data Images - Noun  Project">
            <a:extLst>
              <a:ext uri="{FF2B5EF4-FFF2-40B4-BE49-F238E27FC236}">
                <a16:creationId xmlns:a16="http://schemas.microsoft.com/office/drawing/2014/main" id="{3919F9B4-29ED-5FE4-C904-6B269CDE67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9505" y="4501440"/>
            <a:ext cx="1337443" cy="133744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2197AD86-EC83-25A1-F16B-D7325F205387}"/>
              </a:ext>
            </a:extLst>
          </p:cNvPr>
          <p:cNvCxnSpPr>
            <a:cxnSpLocks/>
          </p:cNvCxnSpPr>
          <p:nvPr/>
        </p:nvCxnSpPr>
        <p:spPr>
          <a:xfrm>
            <a:off x="3412490" y="3242650"/>
            <a:ext cx="901873" cy="102557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88C7B39D-96E5-7AD2-8165-E80076024B29}"/>
              </a:ext>
            </a:extLst>
          </p:cNvPr>
          <p:cNvCxnSpPr>
            <a:cxnSpLocks/>
          </p:cNvCxnSpPr>
          <p:nvPr/>
        </p:nvCxnSpPr>
        <p:spPr>
          <a:xfrm>
            <a:off x="3412490" y="3992904"/>
            <a:ext cx="901873" cy="27532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55056EE-DD9A-713E-A6F1-7E79544728CE}"/>
              </a:ext>
            </a:extLst>
          </p:cNvPr>
          <p:cNvCxnSpPr>
            <a:cxnSpLocks/>
          </p:cNvCxnSpPr>
          <p:nvPr/>
        </p:nvCxnSpPr>
        <p:spPr>
          <a:xfrm flipV="1">
            <a:off x="3412486" y="4268227"/>
            <a:ext cx="901877" cy="6865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2064" name="Picture 16" descr="Data Protection icon PNG and SVG Vector Free Download">
            <a:extLst>
              <a:ext uri="{FF2B5EF4-FFF2-40B4-BE49-F238E27FC236}">
                <a16:creationId xmlns:a16="http://schemas.microsoft.com/office/drawing/2014/main" id="{6C3B54F2-1910-0909-B666-A4DBCAA406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3789" y="1879168"/>
            <a:ext cx="1227455" cy="12551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Cpu - Free electronics icons">
            <a:extLst>
              <a:ext uri="{FF2B5EF4-FFF2-40B4-BE49-F238E27FC236}">
                <a16:creationId xmlns:a16="http://schemas.microsoft.com/office/drawing/2014/main" id="{4F36FA60-24AF-E2B4-43E4-EA7F4F82CC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8773" y="3429000"/>
            <a:ext cx="1227456" cy="122745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ome page small manpower status Vector Icons free download in SVG, PNG  Format">
            <a:extLst>
              <a:ext uri="{FF2B5EF4-FFF2-40B4-BE49-F238E27FC236}">
                <a16:creationId xmlns:a16="http://schemas.microsoft.com/office/drawing/2014/main" id="{9F183AAD-FC66-9369-9475-777D74935E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63858" y="4941064"/>
            <a:ext cx="1227386" cy="122738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Update png images | PNGEgg">
            <a:extLst>
              <a:ext uri="{FF2B5EF4-FFF2-40B4-BE49-F238E27FC236}">
                <a16:creationId xmlns:a16="http://schemas.microsoft.com/office/drawing/2014/main" id="{F82C2F12-1ED1-2706-4A39-19484A3F00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10557233" y="3450337"/>
            <a:ext cx="1085134" cy="1085134"/>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Brace 12">
            <a:extLst>
              <a:ext uri="{FF2B5EF4-FFF2-40B4-BE49-F238E27FC236}">
                <a16:creationId xmlns:a16="http://schemas.microsoft.com/office/drawing/2014/main" id="{12980C8D-6EDF-9D51-664A-37CA18EC1828}"/>
              </a:ext>
            </a:extLst>
          </p:cNvPr>
          <p:cNvSpPr/>
          <p:nvPr/>
        </p:nvSpPr>
        <p:spPr>
          <a:xfrm>
            <a:off x="6697855" y="1690688"/>
            <a:ext cx="567559" cy="4333767"/>
          </a:xfrm>
          <a:prstGeom prst="rightBrace">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Graphic 16" descr="Close outline">
            <a:extLst>
              <a:ext uri="{FF2B5EF4-FFF2-40B4-BE49-F238E27FC236}">
                <a16:creationId xmlns:a16="http://schemas.microsoft.com/office/drawing/2014/main" id="{3F3C8309-CB8D-69B1-AA70-254F1EBE2A5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57007" y="4847986"/>
            <a:ext cx="1537876" cy="1537876"/>
          </a:xfrm>
          <a:prstGeom prst="rect">
            <a:avLst/>
          </a:prstGeom>
        </p:spPr>
      </p:pic>
    </p:spTree>
    <p:extLst>
      <p:ext uri="{BB962C8B-B14F-4D97-AF65-F5344CB8AC3E}">
        <p14:creationId xmlns:p14="http://schemas.microsoft.com/office/powerpoint/2010/main" val="3115698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E2C4B1A-2AC0-EB75-2FBE-01A0564287FE}"/>
              </a:ext>
            </a:extLst>
          </p:cNvPr>
          <p:cNvGrpSpPr/>
          <p:nvPr/>
        </p:nvGrpSpPr>
        <p:grpSpPr>
          <a:xfrm>
            <a:off x="7729966" y="1995781"/>
            <a:ext cx="3210600" cy="2407823"/>
            <a:chOff x="8381831" y="2183005"/>
            <a:chExt cx="2971969" cy="2202871"/>
          </a:xfrm>
        </p:grpSpPr>
        <p:pic>
          <p:nvPicPr>
            <p:cNvPr id="8" name="Picture 7" descr="Shape&#10;&#10;Description automatically generated with low confidence">
              <a:extLst>
                <a:ext uri="{FF2B5EF4-FFF2-40B4-BE49-F238E27FC236}">
                  <a16:creationId xmlns:a16="http://schemas.microsoft.com/office/drawing/2014/main" id="{4777F1DD-C599-B6E2-1ED0-48E9E95F3506}"/>
                </a:ext>
              </a:extLst>
            </p:cNvPr>
            <p:cNvPicPr>
              <a:picLocks noChangeAspect="1"/>
            </p:cNvPicPr>
            <p:nvPr/>
          </p:nvPicPr>
          <p:blipFill>
            <a:blip r:embed="rId3"/>
            <a:stretch>
              <a:fillRect/>
            </a:stretch>
          </p:blipFill>
          <p:spPr>
            <a:xfrm>
              <a:off x="9859065" y="2891141"/>
              <a:ext cx="1494735" cy="1494735"/>
            </a:xfrm>
            <a:prstGeom prst="rect">
              <a:avLst/>
            </a:prstGeom>
          </p:spPr>
        </p:pic>
        <p:pic>
          <p:nvPicPr>
            <p:cNvPr id="9" name="Picture 8" descr="Icon&#10;&#10;Description automatically generated">
              <a:extLst>
                <a:ext uri="{FF2B5EF4-FFF2-40B4-BE49-F238E27FC236}">
                  <a16:creationId xmlns:a16="http://schemas.microsoft.com/office/drawing/2014/main" id="{7B3414D6-885B-4326-FC66-5C074F369BDB}"/>
                </a:ext>
              </a:extLst>
            </p:cNvPr>
            <p:cNvPicPr>
              <a:picLocks noChangeAspect="1"/>
            </p:cNvPicPr>
            <p:nvPr/>
          </p:nvPicPr>
          <p:blipFill>
            <a:blip r:embed="rId4"/>
            <a:stretch>
              <a:fillRect/>
            </a:stretch>
          </p:blipFill>
          <p:spPr>
            <a:xfrm>
              <a:off x="8381831" y="3535466"/>
              <a:ext cx="1303962" cy="850410"/>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DB0D2FCA-8200-73C0-A591-E6FA871479C7}"/>
                </a:ext>
              </a:extLst>
            </p:cNvPr>
            <p:cNvPicPr>
              <a:picLocks noChangeAspect="1"/>
            </p:cNvPicPr>
            <p:nvPr/>
          </p:nvPicPr>
          <p:blipFill rotWithShape="1">
            <a:blip r:embed="rId5"/>
            <a:srcRect l="51092" t="11734" r="5583" b="15234"/>
            <a:stretch/>
          </p:blipFill>
          <p:spPr>
            <a:xfrm>
              <a:off x="8381831" y="2183005"/>
              <a:ext cx="1303962" cy="1217943"/>
            </a:xfrm>
            <a:prstGeom prst="rect">
              <a:avLst/>
            </a:prstGeom>
          </p:spPr>
        </p:pic>
      </p:grpSp>
      <p:pic>
        <p:nvPicPr>
          <p:cNvPr id="11" name="Picture 10" descr="Logo&#10;&#10;Description automatically generated">
            <a:extLst>
              <a:ext uri="{FF2B5EF4-FFF2-40B4-BE49-F238E27FC236}">
                <a16:creationId xmlns:a16="http://schemas.microsoft.com/office/drawing/2014/main" id="{1863D19E-D397-0E10-B8B9-3724858FB387}"/>
              </a:ext>
            </a:extLst>
          </p:cNvPr>
          <p:cNvPicPr>
            <a:picLocks noChangeAspect="1"/>
          </p:cNvPicPr>
          <p:nvPr/>
        </p:nvPicPr>
        <p:blipFill rotWithShape="1">
          <a:blip r:embed="rId6"/>
          <a:srcRect l="13229" t="11569" r="14967" b="11765"/>
          <a:stretch/>
        </p:blipFill>
        <p:spPr>
          <a:xfrm>
            <a:off x="9328867" y="1314959"/>
            <a:ext cx="1246801" cy="1331259"/>
          </a:xfrm>
          <a:prstGeom prst="rect">
            <a:avLst/>
          </a:prstGeom>
        </p:spPr>
      </p:pic>
      <p:sp>
        <p:nvSpPr>
          <p:cNvPr id="12" name="TextBox 11">
            <a:extLst>
              <a:ext uri="{FF2B5EF4-FFF2-40B4-BE49-F238E27FC236}">
                <a16:creationId xmlns:a16="http://schemas.microsoft.com/office/drawing/2014/main" id="{AA396A26-3739-7140-2846-22C4244271D7}"/>
              </a:ext>
            </a:extLst>
          </p:cNvPr>
          <p:cNvSpPr txBox="1"/>
          <p:nvPr/>
        </p:nvSpPr>
        <p:spPr>
          <a:xfrm>
            <a:off x="7989005" y="4757677"/>
            <a:ext cx="3210601" cy="1938992"/>
          </a:xfrm>
          <a:prstGeom prst="rect">
            <a:avLst/>
          </a:prstGeom>
          <a:noFill/>
        </p:spPr>
        <p:txBody>
          <a:bodyPr wrap="square" rtlCol="0">
            <a:spAutoFit/>
          </a:bodyPr>
          <a:lstStyle/>
          <a:p>
            <a:r>
              <a:rPr lang="en-US" sz="2400" b="1" dirty="0"/>
              <a:t>Text Feature Extraction</a:t>
            </a:r>
          </a:p>
          <a:p>
            <a:pPr marL="342900" indent="-342900">
              <a:buFont typeface="Wingdings" pitchFamily="2" charset="2"/>
              <a:buChar char="Ø"/>
            </a:pPr>
            <a:r>
              <a:rPr lang="en-US" sz="2400" dirty="0"/>
              <a:t>Regular Expression</a:t>
            </a:r>
          </a:p>
          <a:p>
            <a:pPr marL="342900" indent="-342900">
              <a:buFont typeface="Wingdings" pitchFamily="2" charset="2"/>
              <a:buChar char="Ø"/>
            </a:pPr>
            <a:r>
              <a:rPr lang="en-US" sz="2400" dirty="0"/>
              <a:t>Word Embedding </a:t>
            </a:r>
          </a:p>
          <a:p>
            <a:pPr marL="342900" indent="-342900">
              <a:buFont typeface="Wingdings" pitchFamily="2" charset="2"/>
              <a:buChar char="Ø"/>
            </a:pPr>
            <a:r>
              <a:rPr lang="en-US" sz="2400" dirty="0"/>
              <a:t>Language Models</a:t>
            </a:r>
          </a:p>
          <a:p>
            <a:pPr marL="342900" indent="-342900">
              <a:buFont typeface="Wingdings" pitchFamily="2" charset="2"/>
              <a:buChar char="Ø"/>
            </a:pPr>
            <a:r>
              <a:rPr lang="en-US" sz="2400" dirty="0" err="1"/>
              <a:t>PoS</a:t>
            </a:r>
            <a:r>
              <a:rPr lang="en-US" sz="2400" dirty="0"/>
              <a:t>-based Classifiers</a:t>
            </a:r>
          </a:p>
        </p:txBody>
      </p:sp>
      <p:grpSp>
        <p:nvGrpSpPr>
          <p:cNvPr id="15" name="Group 14">
            <a:extLst>
              <a:ext uri="{FF2B5EF4-FFF2-40B4-BE49-F238E27FC236}">
                <a16:creationId xmlns:a16="http://schemas.microsoft.com/office/drawing/2014/main" id="{F55D8161-D241-629B-0FA4-3448347889B0}"/>
              </a:ext>
            </a:extLst>
          </p:cNvPr>
          <p:cNvGrpSpPr/>
          <p:nvPr/>
        </p:nvGrpSpPr>
        <p:grpSpPr>
          <a:xfrm>
            <a:off x="1330313" y="1592316"/>
            <a:ext cx="4534886" cy="3714039"/>
            <a:chOff x="992394" y="1130826"/>
            <a:chExt cx="4348714" cy="3958631"/>
          </a:xfrm>
        </p:grpSpPr>
        <p:pic>
          <p:nvPicPr>
            <p:cNvPr id="3076" name="Picture 4" descr="Trigger Icon #78868 - Free Icons Library">
              <a:extLst>
                <a:ext uri="{FF2B5EF4-FFF2-40B4-BE49-F238E27FC236}">
                  <a16:creationId xmlns:a16="http://schemas.microsoft.com/office/drawing/2014/main" id="{A300AF1A-BCD5-8826-21C1-718D48C1E4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394" y="3199693"/>
              <a:ext cx="1889764" cy="18897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iority task Icon - Download in Colored Outline Style">
              <a:extLst>
                <a:ext uri="{FF2B5EF4-FFF2-40B4-BE49-F238E27FC236}">
                  <a16:creationId xmlns:a16="http://schemas.microsoft.com/office/drawing/2014/main" id="{4254D4D4-9876-13C1-C6C7-DAA0C3DD01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1266" y="3020590"/>
              <a:ext cx="1664414" cy="16644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stgreSQL - Wikipedia">
              <a:extLst>
                <a:ext uri="{FF2B5EF4-FFF2-40B4-BE49-F238E27FC236}">
                  <a16:creationId xmlns:a16="http://schemas.microsoft.com/office/drawing/2014/main" id="{97029F2A-84CB-8EED-DB2C-445F98F099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2394" y="1130826"/>
              <a:ext cx="1831584" cy="18897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Yolo Object Detection Logo, HD Png Download , Transparent Png Image -  PNGitem">
              <a:extLst>
                <a:ext uri="{FF2B5EF4-FFF2-40B4-BE49-F238E27FC236}">
                  <a16:creationId xmlns:a16="http://schemas.microsoft.com/office/drawing/2014/main" id="{43B9C71C-2C11-C37C-661D-757CA65FFE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29352" y="1466006"/>
              <a:ext cx="2111756" cy="1217943"/>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AEB40BBB-128D-44FF-08C7-E983D50F39B5}"/>
              </a:ext>
            </a:extLst>
          </p:cNvPr>
          <p:cNvSpPr txBox="1"/>
          <p:nvPr/>
        </p:nvSpPr>
        <p:spPr>
          <a:xfrm>
            <a:off x="2366990" y="5127009"/>
            <a:ext cx="3210601" cy="1569660"/>
          </a:xfrm>
          <a:prstGeom prst="rect">
            <a:avLst/>
          </a:prstGeom>
          <a:noFill/>
        </p:spPr>
        <p:txBody>
          <a:bodyPr wrap="square" rtlCol="0">
            <a:spAutoFit/>
          </a:bodyPr>
          <a:lstStyle/>
          <a:p>
            <a:r>
              <a:rPr lang="en-US" sz="2400" b="1" dirty="0"/>
              <a:t>Video and Image Feature Extraction</a:t>
            </a:r>
          </a:p>
          <a:p>
            <a:pPr marL="342900" indent="-342900">
              <a:buFont typeface="Wingdings" pitchFamily="2" charset="2"/>
              <a:buChar char="Ø"/>
            </a:pPr>
            <a:r>
              <a:rPr lang="en-US" sz="2400" dirty="0"/>
              <a:t>Priority System</a:t>
            </a:r>
          </a:p>
          <a:p>
            <a:pPr marL="342900" indent="-342900">
              <a:buFont typeface="Wingdings" pitchFamily="2" charset="2"/>
              <a:buChar char="Ø"/>
            </a:pPr>
            <a:r>
              <a:rPr lang="en-US" sz="2400" dirty="0"/>
              <a:t>Object Detection</a:t>
            </a:r>
          </a:p>
        </p:txBody>
      </p:sp>
      <p:sp>
        <p:nvSpPr>
          <p:cNvPr id="14" name="TextBox 13">
            <a:extLst>
              <a:ext uri="{FF2B5EF4-FFF2-40B4-BE49-F238E27FC236}">
                <a16:creationId xmlns:a16="http://schemas.microsoft.com/office/drawing/2014/main" id="{5E85D605-AB0A-D7CC-0243-6781CDA25E9E}"/>
              </a:ext>
            </a:extLst>
          </p:cNvPr>
          <p:cNvSpPr txBox="1"/>
          <p:nvPr/>
        </p:nvSpPr>
        <p:spPr>
          <a:xfrm>
            <a:off x="4433935" y="176719"/>
            <a:ext cx="4534887" cy="954107"/>
          </a:xfrm>
          <a:prstGeom prst="rect">
            <a:avLst/>
          </a:prstGeom>
          <a:noFill/>
        </p:spPr>
        <p:txBody>
          <a:bodyPr wrap="square" rtlCol="0">
            <a:spAutoFit/>
          </a:bodyPr>
          <a:lstStyle/>
          <a:p>
            <a:r>
              <a:rPr lang="en-US" sz="2800" b="1" dirty="0">
                <a:latin typeface="Cambria" panose="02040503050406030204" pitchFamily="18" charset="0"/>
              </a:rPr>
              <a:t>Resource Constrained Feature Extraction</a:t>
            </a:r>
          </a:p>
        </p:txBody>
      </p:sp>
    </p:spTree>
    <p:extLst>
      <p:ext uri="{BB962C8B-B14F-4D97-AF65-F5344CB8AC3E}">
        <p14:creationId xmlns:p14="http://schemas.microsoft.com/office/powerpoint/2010/main" val="1485257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6A1FF-61B1-1A4A-8ABB-37E4CDC7CEAB}"/>
              </a:ext>
            </a:extLst>
          </p:cNvPr>
          <p:cNvSpPr>
            <a:spLocks noGrp="1"/>
          </p:cNvSpPr>
          <p:nvPr>
            <p:ph type="title"/>
          </p:nvPr>
        </p:nvSpPr>
        <p:spPr/>
        <p:txBody>
          <a:bodyPr/>
          <a:lstStyle/>
          <a:p>
            <a:r>
              <a:rPr lang="en-US" dirty="0"/>
              <a:t>Feature Extraction from Incident Report</a:t>
            </a:r>
          </a:p>
        </p:txBody>
      </p:sp>
      <p:sp>
        <p:nvSpPr>
          <p:cNvPr id="4" name="Slide Number Placeholder 3">
            <a:extLst>
              <a:ext uri="{FF2B5EF4-FFF2-40B4-BE49-F238E27FC236}">
                <a16:creationId xmlns:a16="http://schemas.microsoft.com/office/drawing/2014/main" id="{214EB09B-7030-A045-8BB1-FD2857794020}"/>
              </a:ext>
            </a:extLst>
          </p:cNvPr>
          <p:cNvSpPr>
            <a:spLocks noGrp="1"/>
          </p:cNvSpPr>
          <p:nvPr>
            <p:ph type="sldNum" sz="quarter" idx="11"/>
          </p:nvPr>
        </p:nvSpPr>
        <p:spPr/>
        <p:txBody>
          <a:bodyPr/>
          <a:lstStyle/>
          <a:p>
            <a:fld id="{F6EFC63E-F8D9-44BB-A462-AC735E845F95}" type="slidenum">
              <a:rPr lang="en-US" smtClean="0"/>
              <a:pPr/>
              <a:t>7</a:t>
            </a:fld>
            <a:endParaRPr lang="en-US"/>
          </a:p>
        </p:txBody>
      </p:sp>
      <p:sp>
        <p:nvSpPr>
          <p:cNvPr id="5" name="Footer Placeholder 4">
            <a:extLst>
              <a:ext uri="{FF2B5EF4-FFF2-40B4-BE49-F238E27FC236}">
                <a16:creationId xmlns:a16="http://schemas.microsoft.com/office/drawing/2014/main" id="{32C27D8D-0E0E-2342-867F-EE8B5BC179A9}"/>
              </a:ext>
            </a:extLst>
          </p:cNvPr>
          <p:cNvSpPr>
            <a:spLocks noGrp="1"/>
          </p:cNvSpPr>
          <p:nvPr>
            <p:ph type="ftr" sz="quarter" idx="3"/>
          </p:nvPr>
        </p:nvSpPr>
        <p:spPr>
          <a:xfrm>
            <a:off x="2543240" y="6657945"/>
            <a:ext cx="4057521" cy="200055"/>
          </a:xfrm>
          <a:prstGeom prst="rect">
            <a:avLst/>
          </a:prstGeom>
        </p:spPr>
        <p:txBody>
          <a:bodyPr wrap="square" anchor="b" anchorCtr="0">
            <a:spAutoFit/>
          </a:bodyPr>
          <a:lstStyle>
            <a:defPPr>
              <a:defRPr lang="en-US"/>
            </a:defPPr>
            <a:lvl1pPr algn="ctr" rtl="0" fontAlgn="base">
              <a:spcBef>
                <a:spcPct val="0"/>
              </a:spcBef>
              <a:spcAft>
                <a:spcPct val="0"/>
              </a:spcAft>
              <a:defRPr sz="700" kern="1200" baseline="0">
                <a:solidFill>
                  <a:srgbClr val="FF0000"/>
                </a:solidFill>
                <a:latin typeface="Arial Narrow" pitchFamily="34"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aphicFrame>
        <p:nvGraphicFramePr>
          <p:cNvPr id="7" name="Content Placeholder 2">
            <a:extLst>
              <a:ext uri="{FF2B5EF4-FFF2-40B4-BE49-F238E27FC236}">
                <a16:creationId xmlns:a16="http://schemas.microsoft.com/office/drawing/2014/main" id="{5F9059C4-BEF1-E144-9FFD-FD0300C0C01B}"/>
              </a:ext>
            </a:extLst>
          </p:cNvPr>
          <p:cNvGraphicFramePr>
            <a:graphicFrameLocks/>
          </p:cNvGraphicFramePr>
          <p:nvPr/>
        </p:nvGraphicFramePr>
        <p:xfrm>
          <a:off x="2152650" y="222646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1424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594E7-3167-5F42-A6A4-EC58811D9900}"/>
              </a:ext>
            </a:extLst>
          </p:cNvPr>
          <p:cNvSpPr>
            <a:spLocks noGrp="1"/>
          </p:cNvSpPr>
          <p:nvPr>
            <p:ph type="title"/>
          </p:nvPr>
        </p:nvSpPr>
        <p:spPr/>
        <p:txBody>
          <a:bodyPr/>
          <a:lstStyle/>
          <a:p>
            <a:r>
              <a:rPr lang="en-US" dirty="0"/>
              <a:t>Feature Extraction from Incident Report</a:t>
            </a:r>
          </a:p>
        </p:txBody>
      </p:sp>
      <p:sp>
        <p:nvSpPr>
          <p:cNvPr id="4" name="Slide Number Placeholder 3">
            <a:extLst>
              <a:ext uri="{FF2B5EF4-FFF2-40B4-BE49-F238E27FC236}">
                <a16:creationId xmlns:a16="http://schemas.microsoft.com/office/drawing/2014/main" id="{64153746-5451-7D47-B8BB-8518C9E2F332}"/>
              </a:ext>
            </a:extLst>
          </p:cNvPr>
          <p:cNvSpPr>
            <a:spLocks noGrp="1"/>
          </p:cNvSpPr>
          <p:nvPr>
            <p:ph type="sldNum" sz="quarter" idx="11"/>
          </p:nvPr>
        </p:nvSpPr>
        <p:spPr/>
        <p:txBody>
          <a:bodyPr/>
          <a:lstStyle/>
          <a:p>
            <a:fld id="{F6EFC63E-F8D9-44BB-A462-AC735E845F95}" type="slidenum">
              <a:rPr lang="en-US" smtClean="0"/>
              <a:pPr/>
              <a:t>8</a:t>
            </a:fld>
            <a:endParaRPr lang="en-US"/>
          </a:p>
        </p:txBody>
      </p:sp>
      <p:sp>
        <p:nvSpPr>
          <p:cNvPr id="5" name="Footer Placeholder 4">
            <a:extLst>
              <a:ext uri="{FF2B5EF4-FFF2-40B4-BE49-F238E27FC236}">
                <a16:creationId xmlns:a16="http://schemas.microsoft.com/office/drawing/2014/main" id="{D646072E-5D7F-E84B-87BB-E46983C80877}"/>
              </a:ext>
            </a:extLst>
          </p:cNvPr>
          <p:cNvSpPr>
            <a:spLocks noGrp="1"/>
          </p:cNvSpPr>
          <p:nvPr>
            <p:ph type="ftr" sz="quarter" idx="3"/>
          </p:nvPr>
        </p:nvSpPr>
        <p:spPr>
          <a:xfrm>
            <a:off x="2543240" y="6657945"/>
            <a:ext cx="4057521" cy="200055"/>
          </a:xfrm>
          <a:prstGeom prst="rect">
            <a:avLst/>
          </a:prstGeom>
        </p:spPr>
        <p:txBody>
          <a:bodyPr wrap="square" anchor="b" anchorCtr="0">
            <a:spAutoFit/>
          </a:bodyPr>
          <a:lstStyle>
            <a:defPPr>
              <a:defRPr lang="en-US"/>
            </a:defPPr>
            <a:lvl1pPr algn="ctr" rtl="0" fontAlgn="base">
              <a:spcBef>
                <a:spcPct val="0"/>
              </a:spcBef>
              <a:spcAft>
                <a:spcPct val="0"/>
              </a:spcAft>
              <a:defRPr sz="700" kern="1200" baseline="0">
                <a:solidFill>
                  <a:srgbClr val="FF0000"/>
                </a:solidFill>
                <a:latin typeface="Arial Narrow" pitchFamily="34"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endParaRPr lang="en-US"/>
          </a:p>
        </p:txBody>
      </p:sp>
      <p:graphicFrame>
        <p:nvGraphicFramePr>
          <p:cNvPr id="14" name="Diagram 13">
            <a:extLst>
              <a:ext uri="{FF2B5EF4-FFF2-40B4-BE49-F238E27FC236}">
                <a16:creationId xmlns:a16="http://schemas.microsoft.com/office/drawing/2014/main" id="{5A7AB6EF-A4B8-8445-9091-E2C69720F62C}"/>
              </a:ext>
            </a:extLst>
          </p:cNvPr>
          <p:cNvGraphicFramePr/>
          <p:nvPr/>
        </p:nvGraphicFramePr>
        <p:xfrm>
          <a:off x="1378704" y="2742098"/>
          <a:ext cx="8851975" cy="3555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extBox 14">
            <a:extLst>
              <a:ext uri="{FF2B5EF4-FFF2-40B4-BE49-F238E27FC236}">
                <a16:creationId xmlns:a16="http://schemas.microsoft.com/office/drawing/2014/main" id="{E737593E-03C3-A642-AEDA-3CCD7CAA929F}"/>
              </a:ext>
            </a:extLst>
          </p:cNvPr>
          <p:cNvSpPr txBox="1"/>
          <p:nvPr/>
        </p:nvSpPr>
        <p:spPr>
          <a:xfrm>
            <a:off x="1752600" y="1824471"/>
            <a:ext cx="8015018" cy="738664"/>
          </a:xfrm>
          <a:prstGeom prst="rect">
            <a:avLst/>
          </a:prstGeom>
          <a:solidFill>
            <a:srgbClr val="ED7D31"/>
          </a:solidFill>
          <a:ln w="12700" cap="flat" cmpd="sng" algn="ctr">
            <a:solidFill>
              <a:srgbClr val="ED7D31">
                <a:shade val="50000"/>
              </a:srgbClr>
            </a:solidFill>
            <a:prstDash val="solid"/>
            <a:miter lim="800000"/>
          </a:ln>
          <a:effectLst/>
        </p:spPr>
        <p:txBody>
          <a:bodyPr wrap="square" rtlCol="0">
            <a:spAutoFit/>
          </a:bodyPr>
          <a:lstStyle/>
          <a:p>
            <a:pPr defTabSz="685800">
              <a:defRPr/>
            </a:pPr>
            <a:r>
              <a:rPr lang="en-US" sz="2100" b="1" kern="0" dirty="0">
                <a:solidFill>
                  <a:prstClr val="white"/>
                </a:solidFill>
                <a:latin typeface="Cambria" panose="02040503050406030204" pitchFamily="18" charset="0"/>
              </a:rPr>
              <a:t>Approach 2: </a:t>
            </a:r>
            <a:r>
              <a:rPr lang="en-US" sz="2100" kern="0" dirty="0">
                <a:solidFill>
                  <a:prstClr val="white"/>
                </a:solidFill>
                <a:latin typeface="Calibri" panose="020F0502020204030204"/>
              </a:rPr>
              <a:t>Build separate classifiers for each features separately and build an ensemble of classifiers </a:t>
            </a:r>
          </a:p>
        </p:txBody>
      </p:sp>
    </p:spTree>
    <p:extLst>
      <p:ext uri="{BB962C8B-B14F-4D97-AF65-F5344CB8AC3E}">
        <p14:creationId xmlns:p14="http://schemas.microsoft.com/office/powerpoint/2010/main" val="134041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475A-12BC-174D-93E9-089372900881}"/>
              </a:ext>
            </a:extLst>
          </p:cNvPr>
          <p:cNvSpPr>
            <a:spLocks noGrp="1"/>
          </p:cNvSpPr>
          <p:nvPr>
            <p:ph type="title"/>
          </p:nvPr>
        </p:nvSpPr>
        <p:spPr/>
        <p:txBody>
          <a:bodyPr/>
          <a:lstStyle/>
          <a:p>
            <a:r>
              <a:rPr lang="en-US" b="1" dirty="0"/>
              <a:t>Query results over time</a:t>
            </a:r>
          </a:p>
        </p:txBody>
      </p:sp>
      <p:pic>
        <p:nvPicPr>
          <p:cNvPr id="6" name="Graphic 5" descr="Database outline">
            <a:extLst>
              <a:ext uri="{FF2B5EF4-FFF2-40B4-BE49-F238E27FC236}">
                <a16:creationId xmlns:a16="http://schemas.microsoft.com/office/drawing/2014/main" id="{7012AB10-76D8-184C-9EB0-EBD6A57D80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1599" y="2789206"/>
            <a:ext cx="1941303" cy="1941303"/>
          </a:xfrm>
          <a:prstGeom prst="rect">
            <a:avLst/>
          </a:prstGeom>
        </p:spPr>
      </p:pic>
      <p:pic>
        <p:nvPicPr>
          <p:cNvPr id="10" name="Graphic 9" descr="User with solid fill">
            <a:extLst>
              <a:ext uri="{FF2B5EF4-FFF2-40B4-BE49-F238E27FC236}">
                <a16:creationId xmlns:a16="http://schemas.microsoft.com/office/drawing/2014/main" id="{80D16626-DCB2-4B46-A5A2-6A964E0ACD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9393" y="2309531"/>
            <a:ext cx="2512797" cy="2512797"/>
          </a:xfrm>
          <a:prstGeom prst="rect">
            <a:avLst/>
          </a:prstGeom>
        </p:spPr>
      </p:pic>
      <p:grpSp>
        <p:nvGrpSpPr>
          <p:cNvPr id="18" name="Group 17">
            <a:extLst>
              <a:ext uri="{FF2B5EF4-FFF2-40B4-BE49-F238E27FC236}">
                <a16:creationId xmlns:a16="http://schemas.microsoft.com/office/drawing/2014/main" id="{1EB43CB1-947B-6C47-8914-1AD4276ACB66}"/>
              </a:ext>
            </a:extLst>
          </p:cNvPr>
          <p:cNvGrpSpPr/>
          <p:nvPr/>
        </p:nvGrpSpPr>
        <p:grpSpPr>
          <a:xfrm>
            <a:off x="4152903" y="3042710"/>
            <a:ext cx="3626490" cy="523220"/>
            <a:chOff x="4152903" y="3042710"/>
            <a:chExt cx="3626490" cy="523220"/>
          </a:xfrm>
        </p:grpSpPr>
        <p:cxnSp>
          <p:nvCxnSpPr>
            <p:cNvPr id="14" name="Straight Arrow Connector 13">
              <a:extLst>
                <a:ext uri="{FF2B5EF4-FFF2-40B4-BE49-F238E27FC236}">
                  <a16:creationId xmlns:a16="http://schemas.microsoft.com/office/drawing/2014/main" id="{223D8830-2175-7A4C-8CCA-8448A627E2F4}"/>
                </a:ext>
              </a:extLst>
            </p:cNvPr>
            <p:cNvCxnSpPr>
              <a:cxnSpLocks/>
              <a:stCxn id="10" idx="1"/>
            </p:cNvCxnSpPr>
            <p:nvPr/>
          </p:nvCxnSpPr>
          <p:spPr>
            <a:xfrm flipH="1" flipV="1">
              <a:off x="4152903" y="3550550"/>
              <a:ext cx="3626490" cy="153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665C907-3127-EC4F-BE38-670D43E80935}"/>
                </a:ext>
              </a:extLst>
            </p:cNvPr>
            <p:cNvSpPr txBox="1"/>
            <p:nvPr/>
          </p:nvSpPr>
          <p:spPr>
            <a:xfrm>
              <a:off x="5176453" y="3042710"/>
              <a:ext cx="1872629" cy="523220"/>
            </a:xfrm>
            <a:prstGeom prst="rect">
              <a:avLst/>
            </a:prstGeom>
            <a:noFill/>
          </p:spPr>
          <p:txBody>
            <a:bodyPr wrap="none" rtlCol="0">
              <a:spAutoFit/>
            </a:bodyPr>
            <a:lstStyle/>
            <a:p>
              <a:r>
                <a:rPr lang="en-US" sz="2800" b="1" dirty="0"/>
                <a:t>User Query</a:t>
              </a:r>
            </a:p>
          </p:txBody>
        </p:sp>
      </p:grpSp>
      <p:grpSp>
        <p:nvGrpSpPr>
          <p:cNvPr id="23" name="Group 22">
            <a:extLst>
              <a:ext uri="{FF2B5EF4-FFF2-40B4-BE49-F238E27FC236}">
                <a16:creationId xmlns:a16="http://schemas.microsoft.com/office/drawing/2014/main" id="{7EAEEA5C-0EBE-464E-927B-209224670DB8}"/>
              </a:ext>
            </a:extLst>
          </p:cNvPr>
          <p:cNvGrpSpPr/>
          <p:nvPr/>
        </p:nvGrpSpPr>
        <p:grpSpPr>
          <a:xfrm>
            <a:off x="4250308" y="3788434"/>
            <a:ext cx="3529084" cy="971806"/>
            <a:chOff x="4250308" y="3788434"/>
            <a:chExt cx="3529084" cy="971806"/>
          </a:xfrm>
        </p:grpSpPr>
        <p:cxnSp>
          <p:nvCxnSpPr>
            <p:cNvPr id="19" name="Straight Arrow Connector 18">
              <a:extLst>
                <a:ext uri="{FF2B5EF4-FFF2-40B4-BE49-F238E27FC236}">
                  <a16:creationId xmlns:a16="http://schemas.microsoft.com/office/drawing/2014/main" id="{A7470472-75E0-C942-AEED-33210AB7CB4F}"/>
                </a:ext>
              </a:extLst>
            </p:cNvPr>
            <p:cNvCxnSpPr>
              <a:cxnSpLocks/>
            </p:cNvCxnSpPr>
            <p:nvPr/>
          </p:nvCxnSpPr>
          <p:spPr>
            <a:xfrm>
              <a:off x="4250308" y="3788434"/>
              <a:ext cx="3529084" cy="176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707CA3A-8D69-6C40-81D7-A2ACE749C657}"/>
                </a:ext>
              </a:extLst>
            </p:cNvPr>
            <p:cNvSpPr txBox="1"/>
            <p:nvPr/>
          </p:nvSpPr>
          <p:spPr>
            <a:xfrm>
              <a:off x="4449790" y="3806133"/>
              <a:ext cx="3309367" cy="954107"/>
            </a:xfrm>
            <a:prstGeom prst="rect">
              <a:avLst/>
            </a:prstGeom>
            <a:noFill/>
          </p:spPr>
          <p:txBody>
            <a:bodyPr wrap="none" rtlCol="0">
              <a:spAutoFit/>
            </a:bodyPr>
            <a:lstStyle/>
            <a:p>
              <a:r>
                <a:rPr lang="en-US" sz="2800" b="1" dirty="0"/>
                <a:t>Incomplete Results</a:t>
              </a:r>
            </a:p>
            <a:p>
              <a:r>
                <a:rPr lang="en-US" sz="2800" b="1" dirty="0"/>
                <a:t>From single modality</a:t>
              </a:r>
            </a:p>
          </p:txBody>
        </p:sp>
      </p:grpSp>
      <p:grpSp>
        <p:nvGrpSpPr>
          <p:cNvPr id="35" name="Group 34">
            <a:extLst>
              <a:ext uri="{FF2B5EF4-FFF2-40B4-BE49-F238E27FC236}">
                <a16:creationId xmlns:a16="http://schemas.microsoft.com/office/drawing/2014/main" id="{67ABBB10-5AC2-0841-8896-4FC5C3F4A7AE}"/>
              </a:ext>
            </a:extLst>
          </p:cNvPr>
          <p:cNvGrpSpPr/>
          <p:nvPr/>
        </p:nvGrpSpPr>
        <p:grpSpPr>
          <a:xfrm>
            <a:off x="1219125" y="4822328"/>
            <a:ext cx="2731773" cy="1283305"/>
            <a:chOff x="1219125" y="4822328"/>
            <a:chExt cx="2731773" cy="1283305"/>
          </a:xfrm>
        </p:grpSpPr>
        <p:sp>
          <p:nvSpPr>
            <p:cNvPr id="30" name="Rectangle 29">
              <a:extLst>
                <a:ext uri="{FF2B5EF4-FFF2-40B4-BE49-F238E27FC236}">
                  <a16:creationId xmlns:a16="http://schemas.microsoft.com/office/drawing/2014/main" id="{9110F856-EEC0-B342-9C36-108D50C08EF3}"/>
                </a:ext>
              </a:extLst>
            </p:cNvPr>
            <p:cNvSpPr/>
            <p:nvPr/>
          </p:nvSpPr>
          <p:spPr>
            <a:xfrm>
              <a:off x="1639019" y="4822328"/>
              <a:ext cx="2311879" cy="698578"/>
            </a:xfrm>
            <a:prstGeom prst="rect">
              <a:avLst/>
            </a:prstGeom>
            <a:ln w="508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0A54E90A-70F2-A141-A0D7-4A8381AE66C6}"/>
                </a:ext>
              </a:extLst>
            </p:cNvPr>
            <p:cNvSpPr/>
            <p:nvPr/>
          </p:nvSpPr>
          <p:spPr>
            <a:xfrm>
              <a:off x="1747771" y="4885935"/>
              <a:ext cx="463828" cy="500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3F494F9-ECC9-0C4E-86C6-35D9329722FD}"/>
                </a:ext>
              </a:extLst>
            </p:cNvPr>
            <p:cNvSpPr txBox="1"/>
            <p:nvPr/>
          </p:nvSpPr>
          <p:spPr>
            <a:xfrm>
              <a:off x="1219125" y="5582413"/>
              <a:ext cx="2731773" cy="523220"/>
            </a:xfrm>
            <a:prstGeom prst="rect">
              <a:avLst/>
            </a:prstGeom>
            <a:noFill/>
          </p:spPr>
          <p:txBody>
            <a:bodyPr wrap="none" rtlCol="0">
              <a:spAutoFit/>
            </a:bodyPr>
            <a:lstStyle/>
            <a:p>
              <a:r>
                <a:rPr lang="en-US" sz="2800" b="1" dirty="0"/>
                <a:t>Trigger Functions</a:t>
              </a:r>
            </a:p>
          </p:txBody>
        </p:sp>
      </p:grpSp>
      <p:pic>
        <p:nvPicPr>
          <p:cNvPr id="34" name="Graphic 33" descr="Bell with solid fill">
            <a:extLst>
              <a:ext uri="{FF2B5EF4-FFF2-40B4-BE49-F238E27FC236}">
                <a16:creationId xmlns:a16="http://schemas.microsoft.com/office/drawing/2014/main" id="{E0AA2CA6-BF00-CF40-BFD1-4A853F70A6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39019" y="2514600"/>
            <a:ext cx="914400" cy="914400"/>
          </a:xfrm>
          <a:prstGeom prst="rect">
            <a:avLst/>
          </a:prstGeom>
        </p:spPr>
      </p:pic>
      <p:grpSp>
        <p:nvGrpSpPr>
          <p:cNvPr id="39" name="Group 38">
            <a:extLst>
              <a:ext uri="{FF2B5EF4-FFF2-40B4-BE49-F238E27FC236}">
                <a16:creationId xmlns:a16="http://schemas.microsoft.com/office/drawing/2014/main" id="{81884359-C8AC-904A-A96D-D050B84C9598}"/>
              </a:ext>
            </a:extLst>
          </p:cNvPr>
          <p:cNvGrpSpPr/>
          <p:nvPr/>
        </p:nvGrpSpPr>
        <p:grpSpPr>
          <a:xfrm>
            <a:off x="4250307" y="3796917"/>
            <a:ext cx="3529084" cy="1384995"/>
            <a:chOff x="7579910" y="5105618"/>
            <a:chExt cx="3529084" cy="1384995"/>
          </a:xfrm>
        </p:grpSpPr>
        <p:cxnSp>
          <p:nvCxnSpPr>
            <p:cNvPr id="36" name="Straight Arrow Connector 35">
              <a:extLst>
                <a:ext uri="{FF2B5EF4-FFF2-40B4-BE49-F238E27FC236}">
                  <a16:creationId xmlns:a16="http://schemas.microsoft.com/office/drawing/2014/main" id="{B1415312-5254-6244-91A2-EF0A8D8ED347}"/>
                </a:ext>
              </a:extLst>
            </p:cNvPr>
            <p:cNvCxnSpPr>
              <a:cxnSpLocks/>
            </p:cNvCxnSpPr>
            <p:nvPr/>
          </p:nvCxnSpPr>
          <p:spPr>
            <a:xfrm>
              <a:off x="7579910" y="5105618"/>
              <a:ext cx="352908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B332F62-9427-D345-979F-1DACB2B78C4C}"/>
                </a:ext>
              </a:extLst>
            </p:cNvPr>
            <p:cNvSpPr txBox="1"/>
            <p:nvPr/>
          </p:nvSpPr>
          <p:spPr>
            <a:xfrm>
              <a:off x="7779392" y="5105618"/>
              <a:ext cx="2969121" cy="1384995"/>
            </a:xfrm>
            <a:prstGeom prst="rect">
              <a:avLst/>
            </a:prstGeom>
            <a:noFill/>
          </p:spPr>
          <p:txBody>
            <a:bodyPr wrap="square" rtlCol="0">
              <a:spAutoFit/>
            </a:bodyPr>
            <a:lstStyle/>
            <a:p>
              <a:r>
                <a:rPr lang="en-US" sz="2800" b="1" dirty="0"/>
                <a:t>Notification for Newly Streamed Relevant Data</a:t>
              </a:r>
            </a:p>
          </p:txBody>
        </p:sp>
      </p:grpSp>
    </p:spTree>
    <p:extLst>
      <p:ext uri="{BB962C8B-B14F-4D97-AF65-F5344CB8AC3E}">
        <p14:creationId xmlns:p14="http://schemas.microsoft.com/office/powerpoint/2010/main" val="23433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500" fill="hold"/>
                                        <p:tgtEl>
                                          <p:spTgt spid="34"/>
                                        </p:tgtEl>
                                        <p:attrNameLst>
                                          <p:attrName>fillcolor</p:attrName>
                                        </p:attrNameLst>
                                      </p:cBhvr>
                                      <p:to>
                                        <a:srgbClr val="28ED2D"/>
                                      </p:to>
                                    </p:animClr>
                                    <p:set>
                                      <p:cBhvr>
                                        <p:cTn id="23" dur="500" fill="hold"/>
                                        <p:tgtEl>
                                          <p:spTgt spid="34"/>
                                        </p:tgtEl>
                                        <p:attrNameLst>
                                          <p:attrName>fill.type</p:attrName>
                                        </p:attrNameLst>
                                      </p:cBhvr>
                                      <p:to>
                                        <p:strVal val="solid"/>
                                      </p:to>
                                    </p:set>
                                    <p:set>
                                      <p:cBhvr>
                                        <p:cTn id="24" dur="500" fill="hold"/>
                                        <p:tgtEl>
                                          <p:spTgt spid="34"/>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1" presetClass="emph" presetSubtype="2" fill="hold" nodeType="clickEffect">
                                  <p:stCondLst>
                                    <p:cond delay="0"/>
                                  </p:stCondLst>
                                  <p:childTnLst>
                                    <p:animClr clrSpc="rgb" dir="cw">
                                      <p:cBhvr>
                                        <p:cTn id="28" dur="500" fill="hold"/>
                                        <p:tgtEl>
                                          <p:spTgt spid="34"/>
                                        </p:tgtEl>
                                        <p:attrNameLst>
                                          <p:attrName>fillcolor</p:attrName>
                                        </p:attrNameLst>
                                      </p:cBhvr>
                                      <p:to>
                                        <a:schemeClr val="hlink"/>
                                      </p:to>
                                    </p:animClr>
                                    <p:set>
                                      <p:cBhvr>
                                        <p:cTn id="29" dur="500" fill="hold"/>
                                        <p:tgtEl>
                                          <p:spTgt spid="34"/>
                                        </p:tgtEl>
                                        <p:attrNameLst>
                                          <p:attrName>fill.type</p:attrName>
                                        </p:attrNameLst>
                                      </p:cBhvr>
                                      <p:to>
                                        <p:strVal val="solid"/>
                                      </p:to>
                                    </p:set>
                                    <p:set>
                                      <p:cBhvr>
                                        <p:cTn id="30" dur="500" fill="hold"/>
                                        <p:tgtEl>
                                          <p:spTgt spid="34"/>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792</TotalTime>
  <Words>3182</Words>
  <Application>Microsoft Macintosh PowerPoint</Application>
  <PresentationFormat>Widescreen</PresentationFormat>
  <Paragraphs>394</Paragraphs>
  <Slides>37</Slides>
  <Notes>17</Notes>
  <HiddenSlides>10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-apple-system</vt:lpstr>
      <vt:lpstr>Arial</vt:lpstr>
      <vt:lpstr>Arial Narrow</vt:lpstr>
      <vt:lpstr>Calibri</vt:lpstr>
      <vt:lpstr>Calibri Light</vt:lpstr>
      <vt:lpstr>Cambria</vt:lpstr>
      <vt:lpstr>Cambria Math</vt:lpstr>
      <vt:lpstr>Lucida Grande</vt:lpstr>
      <vt:lpstr>Segoe UI</vt:lpstr>
      <vt:lpstr>Tahoma</vt:lpstr>
      <vt:lpstr>Times</vt:lpstr>
      <vt:lpstr>Wingdings</vt:lpstr>
      <vt:lpstr>Office Theme</vt:lpstr>
      <vt:lpstr>Multimodal Information Retrieval in Open-world Environment Right Information at the Right Time</vt:lpstr>
      <vt:lpstr>Problem formulation</vt:lpstr>
      <vt:lpstr>Challenge 1: Ingestion and Delivery</vt:lpstr>
      <vt:lpstr>PowerPoint Presentation</vt:lpstr>
      <vt:lpstr>Challenge 2: Resource constrained Data-preprocessing</vt:lpstr>
      <vt:lpstr>PowerPoint Presentation</vt:lpstr>
      <vt:lpstr>Feature Extraction from Incident Report</vt:lpstr>
      <vt:lpstr>Feature Extraction from Incident Report</vt:lpstr>
      <vt:lpstr>Query results over time</vt:lpstr>
      <vt:lpstr>Challenge 3: Label Independent Data Integration</vt:lpstr>
      <vt:lpstr>Knowledge Discovery</vt:lpstr>
      <vt:lpstr>Relevance Modeling and Data Fusion</vt:lpstr>
      <vt:lpstr>Challenge 4: Adaption to Open-world Novelties</vt:lpstr>
      <vt:lpstr>Novelty detection</vt:lpstr>
      <vt:lpstr>PowerPoint Presentation</vt:lpstr>
      <vt:lpstr>EXAMPLE APPLICATION DOMAIN: POLICE INVESTIGATION SYSTEM Similar System in Practice</vt:lpstr>
      <vt:lpstr>Future Research Directions</vt:lpstr>
      <vt:lpstr>Future Research</vt:lpstr>
      <vt:lpstr>Interactive reasoning to cross check integrity and credibility of multimodal data</vt:lpstr>
      <vt:lpstr>Detection of information credibility with explanation</vt:lpstr>
      <vt:lpstr>Multiple Data of Interest to Different Users</vt:lpstr>
      <vt:lpstr>User Modeling: Intention-aware Recommendation Engine</vt:lpstr>
      <vt:lpstr>Future Works</vt:lpstr>
      <vt:lpstr>Funding</vt:lpstr>
      <vt:lpstr>Grants and Proposals</vt:lpstr>
      <vt:lpstr>Potential Collaborations</vt:lpstr>
      <vt:lpstr>PowerPoint Presentation</vt:lpstr>
      <vt:lpstr>Heavy weight research profs</vt:lpstr>
      <vt:lpstr>PowerPoint Presentation</vt:lpstr>
      <vt:lpstr>PowerPoint Presentation</vt:lpstr>
      <vt:lpstr>PowerPoint Presentation</vt:lpstr>
      <vt:lpstr>Weakly Supervised labels</vt:lpstr>
      <vt:lpstr>Multi-task learning</vt:lpstr>
      <vt:lpstr>Learning objectives</vt:lpstr>
      <vt:lpstr>Reasoning Over the Data Information Network</vt:lpstr>
      <vt:lpstr>Novelty Characterization</vt:lpstr>
      <vt:lpstr>Novelty response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 M A Solaiman</dc:creator>
  <cp:lastModifiedBy>K M A Solaiman</cp:lastModifiedBy>
  <cp:revision>1</cp:revision>
  <dcterms:created xsi:type="dcterms:W3CDTF">2023-03-05T18:07:16Z</dcterms:created>
  <dcterms:modified xsi:type="dcterms:W3CDTF">2023-03-07T06:56:35Z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2023-03-05T18:07:55Z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5230d34a-8ea0-4cbc-9efc-674412608b10</vt:lpwstr>
  </property>
  <property fmtid="{D5CDD505-2E9C-101B-9397-08002B2CF9AE}" pid="8" name="MSIP_Label_4044bd30-2ed7-4c9d-9d12-46200872a97b_ContentBits">
    <vt:lpwstr>0</vt:lpwstr>
  </property>
</Properties>
</file>